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1"/>
  </p:notesMasterIdLst>
  <p:sldIdLst>
    <p:sldId id="256" r:id="rId2"/>
    <p:sldId id="298" r:id="rId3"/>
    <p:sldId id="299" r:id="rId4"/>
    <p:sldId id="300" r:id="rId5"/>
    <p:sldId id="303" r:id="rId6"/>
    <p:sldId id="310" r:id="rId7"/>
    <p:sldId id="316" r:id="rId8"/>
    <p:sldId id="317" r:id="rId9"/>
    <p:sldId id="305" r:id="rId10"/>
    <p:sldId id="306" r:id="rId11"/>
    <p:sldId id="307" r:id="rId12"/>
    <p:sldId id="311" r:id="rId13"/>
    <p:sldId id="312" r:id="rId14"/>
    <p:sldId id="313" r:id="rId15"/>
    <p:sldId id="314" r:id="rId16"/>
    <p:sldId id="315" r:id="rId17"/>
    <p:sldId id="308" r:id="rId18"/>
    <p:sldId id="309" r:id="rId19"/>
    <p:sldId id="301"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F4F2122-5934-2359-7EFA-CA866DB3CC0D}" v="500" dt="2023-08-27T10:15:52.582"/>
    <p1510:client id="{45C4EF9F-BEB4-C8C0-77FB-871980E7FC93}" v="28" dt="2023-08-27T13:13:00.597"/>
    <p1510:client id="{6F3117E3-5E51-4420-9A77-FB3B7F86F9EC}" v="1" dt="2023-06-08T06:28:17.83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40" autoAdjust="0"/>
    <p:restoredTop sz="90141" autoAdjust="0"/>
  </p:normalViewPr>
  <p:slideViewPr>
    <p:cSldViewPr snapToGrid="0">
      <p:cViewPr varScale="1">
        <p:scale>
          <a:sx n="58" d="100"/>
          <a:sy n="58" d="100"/>
        </p:scale>
        <p:origin x="912" y="48"/>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5/10/relationships/revisionInfo" Target="revisionInfo.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PH"/>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66B5ACF-8E17-4870-8245-4A77F959A756}" type="datetimeFigureOut">
              <a:rPr lang="en-PH" smtClean="0"/>
              <a:t>23/05/2025</a:t>
            </a:fld>
            <a:endParaRPr lang="en-PH"/>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PH"/>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PH"/>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BF71C6D-497D-4CD5-9B94-B8BE6A5DCC3D}" type="slidenum">
              <a:rPr lang="en-PH" smtClean="0"/>
              <a:t>‹#›</a:t>
            </a:fld>
            <a:endParaRPr lang="en-PH"/>
          </a:p>
        </p:txBody>
      </p:sp>
    </p:spTree>
    <p:extLst>
      <p:ext uri="{BB962C8B-B14F-4D97-AF65-F5344CB8AC3E}">
        <p14:creationId xmlns:p14="http://schemas.microsoft.com/office/powerpoint/2010/main" val="7289078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2BF71C6D-497D-4CD5-9B94-B8BE6A5DCC3D}" type="slidenum">
              <a:rPr lang="en-PH" smtClean="0"/>
              <a:t>1</a:t>
            </a:fld>
            <a:endParaRPr lang="en-PH"/>
          </a:p>
        </p:txBody>
      </p:sp>
    </p:spTree>
    <p:extLst>
      <p:ext uri="{BB962C8B-B14F-4D97-AF65-F5344CB8AC3E}">
        <p14:creationId xmlns:p14="http://schemas.microsoft.com/office/powerpoint/2010/main" val="40713100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2BF71C6D-497D-4CD5-9B94-B8BE6A5DCC3D}" type="slidenum">
              <a:rPr lang="en-PH" smtClean="0"/>
              <a:t>10</a:t>
            </a:fld>
            <a:endParaRPr lang="en-PH"/>
          </a:p>
        </p:txBody>
      </p:sp>
    </p:spTree>
    <p:extLst>
      <p:ext uri="{BB962C8B-B14F-4D97-AF65-F5344CB8AC3E}">
        <p14:creationId xmlns:p14="http://schemas.microsoft.com/office/powerpoint/2010/main" val="13012485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2BF71C6D-497D-4CD5-9B94-B8BE6A5DCC3D}" type="slidenum">
              <a:rPr lang="en-PH" smtClean="0"/>
              <a:t>11</a:t>
            </a:fld>
            <a:endParaRPr lang="en-PH"/>
          </a:p>
        </p:txBody>
      </p:sp>
    </p:spTree>
    <p:extLst>
      <p:ext uri="{BB962C8B-B14F-4D97-AF65-F5344CB8AC3E}">
        <p14:creationId xmlns:p14="http://schemas.microsoft.com/office/powerpoint/2010/main" val="35741532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2BF71C6D-497D-4CD5-9B94-B8BE6A5DCC3D}" type="slidenum">
              <a:rPr lang="en-PH" smtClean="0"/>
              <a:t>12</a:t>
            </a:fld>
            <a:endParaRPr lang="en-PH"/>
          </a:p>
        </p:txBody>
      </p:sp>
    </p:spTree>
    <p:extLst>
      <p:ext uri="{BB962C8B-B14F-4D97-AF65-F5344CB8AC3E}">
        <p14:creationId xmlns:p14="http://schemas.microsoft.com/office/powerpoint/2010/main" val="8974208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2BF71C6D-497D-4CD5-9B94-B8BE6A5DCC3D}" type="slidenum">
              <a:rPr lang="en-PH" smtClean="0"/>
              <a:t>13</a:t>
            </a:fld>
            <a:endParaRPr lang="en-PH"/>
          </a:p>
        </p:txBody>
      </p:sp>
    </p:spTree>
    <p:extLst>
      <p:ext uri="{BB962C8B-B14F-4D97-AF65-F5344CB8AC3E}">
        <p14:creationId xmlns:p14="http://schemas.microsoft.com/office/powerpoint/2010/main" val="42355719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2BF71C6D-497D-4CD5-9B94-B8BE6A5DCC3D}" type="slidenum">
              <a:rPr lang="en-PH" smtClean="0"/>
              <a:t>14</a:t>
            </a:fld>
            <a:endParaRPr lang="en-PH"/>
          </a:p>
        </p:txBody>
      </p:sp>
    </p:spTree>
    <p:extLst>
      <p:ext uri="{BB962C8B-B14F-4D97-AF65-F5344CB8AC3E}">
        <p14:creationId xmlns:p14="http://schemas.microsoft.com/office/powerpoint/2010/main" val="4141343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2BF71C6D-497D-4CD5-9B94-B8BE6A5DCC3D}" type="slidenum">
              <a:rPr lang="en-PH" smtClean="0"/>
              <a:t>15</a:t>
            </a:fld>
            <a:endParaRPr lang="en-PH"/>
          </a:p>
        </p:txBody>
      </p:sp>
    </p:spTree>
    <p:extLst>
      <p:ext uri="{BB962C8B-B14F-4D97-AF65-F5344CB8AC3E}">
        <p14:creationId xmlns:p14="http://schemas.microsoft.com/office/powerpoint/2010/main" val="25187145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2BF71C6D-497D-4CD5-9B94-B8BE6A5DCC3D}" type="slidenum">
              <a:rPr lang="en-PH" smtClean="0"/>
              <a:t>16</a:t>
            </a:fld>
            <a:endParaRPr lang="en-PH"/>
          </a:p>
        </p:txBody>
      </p:sp>
    </p:spTree>
    <p:extLst>
      <p:ext uri="{BB962C8B-B14F-4D97-AF65-F5344CB8AC3E}">
        <p14:creationId xmlns:p14="http://schemas.microsoft.com/office/powerpoint/2010/main" val="25882942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2BF71C6D-497D-4CD5-9B94-B8BE6A5DCC3D}" type="slidenum">
              <a:rPr lang="en-PH" smtClean="0"/>
              <a:t>17</a:t>
            </a:fld>
            <a:endParaRPr lang="en-PH"/>
          </a:p>
        </p:txBody>
      </p:sp>
    </p:spTree>
    <p:extLst>
      <p:ext uri="{BB962C8B-B14F-4D97-AF65-F5344CB8AC3E}">
        <p14:creationId xmlns:p14="http://schemas.microsoft.com/office/powerpoint/2010/main" val="30729531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BF71C6D-497D-4CD5-9B94-B8BE6A5DCC3D}" type="slidenum">
              <a:rPr lang="en-PH" smtClean="0"/>
              <a:t>2</a:t>
            </a:fld>
            <a:endParaRPr lang="en-PH"/>
          </a:p>
        </p:txBody>
      </p:sp>
    </p:spTree>
    <p:extLst>
      <p:ext uri="{BB962C8B-B14F-4D97-AF65-F5344CB8AC3E}">
        <p14:creationId xmlns:p14="http://schemas.microsoft.com/office/powerpoint/2010/main" val="34311617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BF71C6D-497D-4CD5-9B94-B8BE6A5DCC3D}" type="slidenum">
              <a:rPr lang="en-PH" smtClean="0"/>
              <a:t>3</a:t>
            </a:fld>
            <a:endParaRPr lang="en-PH"/>
          </a:p>
        </p:txBody>
      </p:sp>
    </p:spTree>
    <p:extLst>
      <p:ext uri="{BB962C8B-B14F-4D97-AF65-F5344CB8AC3E}">
        <p14:creationId xmlns:p14="http://schemas.microsoft.com/office/powerpoint/2010/main" val="12836122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BF71C6D-497D-4CD5-9B94-B8BE6A5DCC3D}" type="slidenum">
              <a:rPr lang="en-PH" smtClean="0"/>
              <a:t>4</a:t>
            </a:fld>
            <a:endParaRPr lang="en-PH"/>
          </a:p>
        </p:txBody>
      </p:sp>
    </p:spTree>
    <p:extLst>
      <p:ext uri="{BB962C8B-B14F-4D97-AF65-F5344CB8AC3E}">
        <p14:creationId xmlns:p14="http://schemas.microsoft.com/office/powerpoint/2010/main" val="15376064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BF71C6D-497D-4CD5-9B94-B8BE6A5DCC3D}" type="slidenum">
              <a:rPr lang="en-PH" smtClean="0"/>
              <a:t>5</a:t>
            </a:fld>
            <a:endParaRPr lang="en-PH"/>
          </a:p>
        </p:txBody>
      </p:sp>
    </p:spTree>
    <p:extLst>
      <p:ext uri="{BB962C8B-B14F-4D97-AF65-F5344CB8AC3E}">
        <p14:creationId xmlns:p14="http://schemas.microsoft.com/office/powerpoint/2010/main" val="17030439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BF71C6D-497D-4CD5-9B94-B8BE6A5DCC3D}" type="slidenum">
              <a:rPr lang="en-PH" smtClean="0"/>
              <a:t>6</a:t>
            </a:fld>
            <a:endParaRPr lang="en-PH"/>
          </a:p>
        </p:txBody>
      </p:sp>
    </p:spTree>
    <p:extLst>
      <p:ext uri="{BB962C8B-B14F-4D97-AF65-F5344CB8AC3E}">
        <p14:creationId xmlns:p14="http://schemas.microsoft.com/office/powerpoint/2010/main" val="2635937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BF71C6D-497D-4CD5-9B94-B8BE6A5DCC3D}" type="slidenum">
              <a:rPr lang="en-PH" smtClean="0"/>
              <a:t>7</a:t>
            </a:fld>
            <a:endParaRPr lang="en-PH"/>
          </a:p>
        </p:txBody>
      </p:sp>
    </p:spTree>
    <p:extLst>
      <p:ext uri="{BB962C8B-B14F-4D97-AF65-F5344CB8AC3E}">
        <p14:creationId xmlns:p14="http://schemas.microsoft.com/office/powerpoint/2010/main" val="39371669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BF71C6D-497D-4CD5-9B94-B8BE6A5DCC3D}" type="slidenum">
              <a:rPr lang="en-PH" smtClean="0"/>
              <a:t>8</a:t>
            </a:fld>
            <a:endParaRPr lang="en-PH"/>
          </a:p>
        </p:txBody>
      </p:sp>
    </p:spTree>
    <p:extLst>
      <p:ext uri="{BB962C8B-B14F-4D97-AF65-F5344CB8AC3E}">
        <p14:creationId xmlns:p14="http://schemas.microsoft.com/office/powerpoint/2010/main" val="24344433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BF71C6D-497D-4CD5-9B94-B8BE6A5DCC3D}" type="slidenum">
              <a:rPr lang="en-PH" smtClean="0"/>
              <a:t>9</a:t>
            </a:fld>
            <a:endParaRPr lang="en-PH"/>
          </a:p>
        </p:txBody>
      </p:sp>
    </p:spTree>
    <p:extLst>
      <p:ext uri="{BB962C8B-B14F-4D97-AF65-F5344CB8AC3E}">
        <p14:creationId xmlns:p14="http://schemas.microsoft.com/office/powerpoint/2010/main" val="139456279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315686" y="871992"/>
            <a:ext cx="6934200" cy="2387600"/>
          </a:xfrm>
        </p:spPr>
        <p:txBody>
          <a:bodyPr anchor="b"/>
          <a:lstStyle>
            <a:lvl1pPr algn="ctr">
              <a:defRPr sz="6000"/>
            </a:lvl1pPr>
          </a:lstStyle>
          <a:p>
            <a:r>
              <a:rPr lang="en-US"/>
              <a:t>Click to edit Master title style</a:t>
            </a:r>
            <a:endParaRPr lang="en-PH"/>
          </a:p>
        </p:txBody>
      </p:sp>
      <p:sp>
        <p:nvSpPr>
          <p:cNvPr id="3" name="Subtitle 2"/>
          <p:cNvSpPr>
            <a:spLocks noGrp="1"/>
          </p:cNvSpPr>
          <p:nvPr>
            <p:ph type="subTitle" idx="1"/>
          </p:nvPr>
        </p:nvSpPr>
        <p:spPr>
          <a:xfrm>
            <a:off x="315686" y="3259592"/>
            <a:ext cx="69342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PH"/>
          </a:p>
        </p:txBody>
      </p:sp>
      <p:sp>
        <p:nvSpPr>
          <p:cNvPr id="4" name="Date Placeholder 3"/>
          <p:cNvSpPr>
            <a:spLocks noGrp="1"/>
          </p:cNvSpPr>
          <p:nvPr>
            <p:ph type="dt" sz="half" idx="10"/>
          </p:nvPr>
        </p:nvSpPr>
        <p:spPr/>
        <p:txBody>
          <a:bodyPr/>
          <a:lstStyle/>
          <a:p>
            <a:fld id="{E593E785-8F7E-46D7-AADC-06732D2B080B}" type="datetime1">
              <a:rPr lang="en-PH" smtClean="0"/>
              <a:t>23/05/2025</a:t>
            </a:fld>
            <a:endParaRPr lang="en-PH"/>
          </a:p>
        </p:txBody>
      </p:sp>
      <p:sp>
        <p:nvSpPr>
          <p:cNvPr id="5" name="Footer Placeholder 4"/>
          <p:cNvSpPr>
            <a:spLocks noGrp="1"/>
          </p:cNvSpPr>
          <p:nvPr>
            <p:ph type="ftr" sz="quarter" idx="11"/>
          </p:nvPr>
        </p:nvSpPr>
        <p:spPr/>
        <p:txBody>
          <a:bodyPr/>
          <a:lstStyle/>
          <a:p>
            <a:r>
              <a:rPr lang="en-PH"/>
              <a:t>Experiment 1</a:t>
            </a:r>
          </a:p>
        </p:txBody>
      </p:sp>
      <p:sp>
        <p:nvSpPr>
          <p:cNvPr id="6" name="Slide Number Placeholder 5"/>
          <p:cNvSpPr>
            <a:spLocks noGrp="1"/>
          </p:cNvSpPr>
          <p:nvPr>
            <p:ph type="sldNum" sz="quarter" idx="12"/>
          </p:nvPr>
        </p:nvSpPr>
        <p:spPr/>
        <p:txBody>
          <a:bodyPr/>
          <a:lstStyle/>
          <a:p>
            <a:fld id="{356A1CFE-FAD5-4B16-8253-97D01193D803}" type="slidenum">
              <a:rPr lang="en-PH" smtClean="0"/>
              <a:t>‹#›</a:t>
            </a:fld>
            <a:endParaRPr lang="en-PH"/>
          </a:p>
        </p:txBody>
      </p:sp>
    </p:spTree>
    <p:extLst>
      <p:ext uri="{BB962C8B-B14F-4D97-AF65-F5344CB8AC3E}">
        <p14:creationId xmlns:p14="http://schemas.microsoft.com/office/powerpoint/2010/main" val="36501421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PH"/>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p:cNvSpPr>
            <a:spLocks noGrp="1"/>
          </p:cNvSpPr>
          <p:nvPr>
            <p:ph type="dt" sz="half" idx="10"/>
          </p:nvPr>
        </p:nvSpPr>
        <p:spPr/>
        <p:txBody>
          <a:bodyPr/>
          <a:lstStyle/>
          <a:p>
            <a:fld id="{ADF26B6A-77BD-4174-8AB7-B488A3834BC1}" type="datetime1">
              <a:rPr lang="en-PH" smtClean="0"/>
              <a:t>23/05/2025</a:t>
            </a:fld>
            <a:endParaRPr lang="en-PH"/>
          </a:p>
        </p:txBody>
      </p:sp>
      <p:sp>
        <p:nvSpPr>
          <p:cNvPr id="5" name="Footer Placeholder 4"/>
          <p:cNvSpPr>
            <a:spLocks noGrp="1"/>
          </p:cNvSpPr>
          <p:nvPr>
            <p:ph type="ftr" sz="quarter" idx="11"/>
          </p:nvPr>
        </p:nvSpPr>
        <p:spPr/>
        <p:txBody>
          <a:bodyPr/>
          <a:lstStyle/>
          <a:p>
            <a:r>
              <a:rPr lang="en-PH"/>
              <a:t>Experiment 1</a:t>
            </a:r>
          </a:p>
        </p:txBody>
      </p:sp>
      <p:sp>
        <p:nvSpPr>
          <p:cNvPr id="6" name="Slide Number Placeholder 5"/>
          <p:cNvSpPr>
            <a:spLocks noGrp="1"/>
          </p:cNvSpPr>
          <p:nvPr>
            <p:ph type="sldNum" sz="quarter" idx="12"/>
          </p:nvPr>
        </p:nvSpPr>
        <p:spPr/>
        <p:txBody>
          <a:bodyPr/>
          <a:lstStyle/>
          <a:p>
            <a:fld id="{356A1CFE-FAD5-4B16-8253-97D01193D803}" type="slidenum">
              <a:rPr lang="en-PH" smtClean="0"/>
              <a:t>‹#›</a:t>
            </a:fld>
            <a:endParaRPr lang="en-PH"/>
          </a:p>
        </p:txBody>
      </p:sp>
    </p:spTree>
    <p:extLst>
      <p:ext uri="{BB962C8B-B14F-4D97-AF65-F5344CB8AC3E}">
        <p14:creationId xmlns:p14="http://schemas.microsoft.com/office/powerpoint/2010/main" val="21467549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PH"/>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p:cNvSpPr>
            <a:spLocks noGrp="1"/>
          </p:cNvSpPr>
          <p:nvPr>
            <p:ph type="dt" sz="half" idx="10"/>
          </p:nvPr>
        </p:nvSpPr>
        <p:spPr/>
        <p:txBody>
          <a:bodyPr/>
          <a:lstStyle/>
          <a:p>
            <a:fld id="{EC155746-2305-4ED0-9F8A-49242F0E41AB}" type="datetime1">
              <a:rPr lang="en-PH" smtClean="0"/>
              <a:t>23/05/2025</a:t>
            </a:fld>
            <a:endParaRPr lang="en-PH"/>
          </a:p>
        </p:txBody>
      </p:sp>
      <p:sp>
        <p:nvSpPr>
          <p:cNvPr id="5" name="Footer Placeholder 4"/>
          <p:cNvSpPr>
            <a:spLocks noGrp="1"/>
          </p:cNvSpPr>
          <p:nvPr>
            <p:ph type="ftr" sz="quarter" idx="11"/>
          </p:nvPr>
        </p:nvSpPr>
        <p:spPr/>
        <p:txBody>
          <a:bodyPr/>
          <a:lstStyle/>
          <a:p>
            <a:r>
              <a:rPr lang="en-PH"/>
              <a:t>Experiment 1</a:t>
            </a:r>
          </a:p>
        </p:txBody>
      </p:sp>
      <p:sp>
        <p:nvSpPr>
          <p:cNvPr id="6" name="Slide Number Placeholder 5"/>
          <p:cNvSpPr>
            <a:spLocks noGrp="1"/>
          </p:cNvSpPr>
          <p:nvPr>
            <p:ph type="sldNum" sz="quarter" idx="12"/>
          </p:nvPr>
        </p:nvSpPr>
        <p:spPr/>
        <p:txBody>
          <a:bodyPr/>
          <a:lstStyle/>
          <a:p>
            <a:fld id="{356A1CFE-FAD5-4B16-8253-97D01193D803}" type="slidenum">
              <a:rPr lang="en-PH" smtClean="0"/>
              <a:t>‹#›</a:t>
            </a:fld>
            <a:endParaRPr lang="en-PH"/>
          </a:p>
        </p:txBody>
      </p:sp>
    </p:spTree>
    <p:extLst>
      <p:ext uri="{BB962C8B-B14F-4D97-AF65-F5344CB8AC3E}">
        <p14:creationId xmlns:p14="http://schemas.microsoft.com/office/powerpoint/2010/main" val="5290071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PH"/>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p:cNvSpPr>
            <a:spLocks noGrp="1"/>
          </p:cNvSpPr>
          <p:nvPr>
            <p:ph type="dt" sz="half" idx="10"/>
          </p:nvPr>
        </p:nvSpPr>
        <p:spPr/>
        <p:txBody>
          <a:bodyPr/>
          <a:lstStyle/>
          <a:p>
            <a:fld id="{5605E6D3-0631-4C00-9540-B4B46BC03C25}" type="datetime1">
              <a:rPr lang="en-PH" smtClean="0"/>
              <a:t>23/05/2025</a:t>
            </a:fld>
            <a:endParaRPr lang="en-PH"/>
          </a:p>
        </p:txBody>
      </p:sp>
      <p:sp>
        <p:nvSpPr>
          <p:cNvPr id="5" name="Footer Placeholder 4"/>
          <p:cNvSpPr>
            <a:spLocks noGrp="1"/>
          </p:cNvSpPr>
          <p:nvPr>
            <p:ph type="ftr" sz="quarter" idx="11"/>
          </p:nvPr>
        </p:nvSpPr>
        <p:spPr/>
        <p:txBody>
          <a:bodyPr/>
          <a:lstStyle/>
          <a:p>
            <a:r>
              <a:rPr lang="en-PH"/>
              <a:t>Experiment 1</a:t>
            </a:r>
          </a:p>
        </p:txBody>
      </p:sp>
      <p:sp>
        <p:nvSpPr>
          <p:cNvPr id="6" name="Slide Number Placeholder 5"/>
          <p:cNvSpPr>
            <a:spLocks noGrp="1"/>
          </p:cNvSpPr>
          <p:nvPr>
            <p:ph type="sldNum" sz="quarter" idx="12"/>
          </p:nvPr>
        </p:nvSpPr>
        <p:spPr/>
        <p:txBody>
          <a:bodyPr/>
          <a:lstStyle/>
          <a:p>
            <a:fld id="{356A1CFE-FAD5-4B16-8253-97D01193D803}" type="slidenum">
              <a:rPr lang="en-PH" smtClean="0"/>
              <a:t>‹#›</a:t>
            </a:fld>
            <a:endParaRPr lang="en-PH"/>
          </a:p>
        </p:txBody>
      </p:sp>
    </p:spTree>
    <p:extLst>
      <p:ext uri="{BB962C8B-B14F-4D97-AF65-F5344CB8AC3E}">
        <p14:creationId xmlns:p14="http://schemas.microsoft.com/office/powerpoint/2010/main" val="35731163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PH"/>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604530E-EE7E-440B-A76B-3F58FE0097E2}" type="datetime1">
              <a:rPr lang="en-PH" smtClean="0"/>
              <a:t>23/05/2025</a:t>
            </a:fld>
            <a:endParaRPr lang="en-PH"/>
          </a:p>
        </p:txBody>
      </p:sp>
      <p:sp>
        <p:nvSpPr>
          <p:cNvPr id="5" name="Footer Placeholder 4"/>
          <p:cNvSpPr>
            <a:spLocks noGrp="1"/>
          </p:cNvSpPr>
          <p:nvPr>
            <p:ph type="ftr" sz="quarter" idx="11"/>
          </p:nvPr>
        </p:nvSpPr>
        <p:spPr/>
        <p:txBody>
          <a:bodyPr/>
          <a:lstStyle/>
          <a:p>
            <a:r>
              <a:rPr lang="en-PH"/>
              <a:t>Experiment 1</a:t>
            </a:r>
          </a:p>
        </p:txBody>
      </p:sp>
      <p:sp>
        <p:nvSpPr>
          <p:cNvPr id="6" name="Slide Number Placeholder 5"/>
          <p:cNvSpPr>
            <a:spLocks noGrp="1"/>
          </p:cNvSpPr>
          <p:nvPr>
            <p:ph type="sldNum" sz="quarter" idx="12"/>
          </p:nvPr>
        </p:nvSpPr>
        <p:spPr/>
        <p:txBody>
          <a:bodyPr/>
          <a:lstStyle/>
          <a:p>
            <a:fld id="{356A1CFE-FAD5-4B16-8253-97D01193D803}" type="slidenum">
              <a:rPr lang="en-PH" smtClean="0"/>
              <a:t>‹#›</a:t>
            </a:fld>
            <a:endParaRPr lang="en-PH"/>
          </a:p>
        </p:txBody>
      </p:sp>
    </p:spTree>
    <p:extLst>
      <p:ext uri="{BB962C8B-B14F-4D97-AF65-F5344CB8AC3E}">
        <p14:creationId xmlns:p14="http://schemas.microsoft.com/office/powerpoint/2010/main" val="34080049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PH"/>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5" name="Date Placeholder 4"/>
          <p:cNvSpPr>
            <a:spLocks noGrp="1"/>
          </p:cNvSpPr>
          <p:nvPr>
            <p:ph type="dt" sz="half" idx="10"/>
          </p:nvPr>
        </p:nvSpPr>
        <p:spPr/>
        <p:txBody>
          <a:bodyPr/>
          <a:lstStyle/>
          <a:p>
            <a:fld id="{C2C7F67F-F560-479D-ADB8-5F82A2FB1B1F}" type="datetime1">
              <a:rPr lang="en-PH" smtClean="0"/>
              <a:t>23/05/2025</a:t>
            </a:fld>
            <a:endParaRPr lang="en-PH"/>
          </a:p>
        </p:txBody>
      </p:sp>
      <p:sp>
        <p:nvSpPr>
          <p:cNvPr id="6" name="Footer Placeholder 5"/>
          <p:cNvSpPr>
            <a:spLocks noGrp="1"/>
          </p:cNvSpPr>
          <p:nvPr>
            <p:ph type="ftr" sz="quarter" idx="11"/>
          </p:nvPr>
        </p:nvSpPr>
        <p:spPr/>
        <p:txBody>
          <a:bodyPr/>
          <a:lstStyle/>
          <a:p>
            <a:r>
              <a:rPr lang="en-PH"/>
              <a:t>Experiment 1</a:t>
            </a:r>
          </a:p>
        </p:txBody>
      </p:sp>
      <p:sp>
        <p:nvSpPr>
          <p:cNvPr id="7" name="Slide Number Placeholder 6"/>
          <p:cNvSpPr>
            <a:spLocks noGrp="1"/>
          </p:cNvSpPr>
          <p:nvPr>
            <p:ph type="sldNum" sz="quarter" idx="12"/>
          </p:nvPr>
        </p:nvSpPr>
        <p:spPr/>
        <p:txBody>
          <a:bodyPr/>
          <a:lstStyle/>
          <a:p>
            <a:fld id="{356A1CFE-FAD5-4B16-8253-97D01193D803}" type="slidenum">
              <a:rPr lang="en-PH" smtClean="0"/>
              <a:t>‹#›</a:t>
            </a:fld>
            <a:endParaRPr lang="en-PH"/>
          </a:p>
        </p:txBody>
      </p:sp>
    </p:spTree>
    <p:extLst>
      <p:ext uri="{BB962C8B-B14F-4D97-AF65-F5344CB8AC3E}">
        <p14:creationId xmlns:p14="http://schemas.microsoft.com/office/powerpoint/2010/main" val="15915578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PH"/>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7" name="Date Placeholder 6"/>
          <p:cNvSpPr>
            <a:spLocks noGrp="1"/>
          </p:cNvSpPr>
          <p:nvPr>
            <p:ph type="dt" sz="half" idx="10"/>
          </p:nvPr>
        </p:nvSpPr>
        <p:spPr/>
        <p:txBody>
          <a:bodyPr/>
          <a:lstStyle/>
          <a:p>
            <a:fld id="{F53754FC-CC5C-4993-8D44-201EF13BB877}" type="datetime1">
              <a:rPr lang="en-PH" smtClean="0"/>
              <a:t>23/05/2025</a:t>
            </a:fld>
            <a:endParaRPr lang="en-PH"/>
          </a:p>
        </p:txBody>
      </p:sp>
      <p:sp>
        <p:nvSpPr>
          <p:cNvPr id="8" name="Footer Placeholder 7"/>
          <p:cNvSpPr>
            <a:spLocks noGrp="1"/>
          </p:cNvSpPr>
          <p:nvPr>
            <p:ph type="ftr" sz="quarter" idx="11"/>
          </p:nvPr>
        </p:nvSpPr>
        <p:spPr/>
        <p:txBody>
          <a:bodyPr/>
          <a:lstStyle/>
          <a:p>
            <a:r>
              <a:rPr lang="en-PH"/>
              <a:t>Experiment 1</a:t>
            </a:r>
          </a:p>
        </p:txBody>
      </p:sp>
      <p:sp>
        <p:nvSpPr>
          <p:cNvPr id="9" name="Slide Number Placeholder 8"/>
          <p:cNvSpPr>
            <a:spLocks noGrp="1"/>
          </p:cNvSpPr>
          <p:nvPr>
            <p:ph type="sldNum" sz="quarter" idx="12"/>
          </p:nvPr>
        </p:nvSpPr>
        <p:spPr/>
        <p:txBody>
          <a:bodyPr/>
          <a:lstStyle/>
          <a:p>
            <a:fld id="{356A1CFE-FAD5-4B16-8253-97D01193D803}" type="slidenum">
              <a:rPr lang="en-PH" smtClean="0"/>
              <a:t>‹#›</a:t>
            </a:fld>
            <a:endParaRPr lang="en-PH"/>
          </a:p>
        </p:txBody>
      </p:sp>
    </p:spTree>
    <p:extLst>
      <p:ext uri="{BB962C8B-B14F-4D97-AF65-F5344CB8AC3E}">
        <p14:creationId xmlns:p14="http://schemas.microsoft.com/office/powerpoint/2010/main" val="22317325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PH"/>
          </a:p>
        </p:txBody>
      </p:sp>
      <p:sp>
        <p:nvSpPr>
          <p:cNvPr id="3" name="Date Placeholder 2"/>
          <p:cNvSpPr>
            <a:spLocks noGrp="1"/>
          </p:cNvSpPr>
          <p:nvPr>
            <p:ph type="dt" sz="half" idx="10"/>
          </p:nvPr>
        </p:nvSpPr>
        <p:spPr/>
        <p:txBody>
          <a:bodyPr/>
          <a:lstStyle/>
          <a:p>
            <a:fld id="{2776B188-2164-4FD1-92FE-488B39A82370}" type="datetime1">
              <a:rPr lang="en-PH" smtClean="0"/>
              <a:t>23/05/2025</a:t>
            </a:fld>
            <a:endParaRPr lang="en-PH"/>
          </a:p>
        </p:txBody>
      </p:sp>
      <p:sp>
        <p:nvSpPr>
          <p:cNvPr id="4" name="Footer Placeholder 3"/>
          <p:cNvSpPr>
            <a:spLocks noGrp="1"/>
          </p:cNvSpPr>
          <p:nvPr>
            <p:ph type="ftr" sz="quarter" idx="11"/>
          </p:nvPr>
        </p:nvSpPr>
        <p:spPr/>
        <p:txBody>
          <a:bodyPr/>
          <a:lstStyle/>
          <a:p>
            <a:r>
              <a:rPr lang="en-PH"/>
              <a:t>Experiment 1</a:t>
            </a:r>
          </a:p>
        </p:txBody>
      </p:sp>
      <p:sp>
        <p:nvSpPr>
          <p:cNvPr id="5" name="Slide Number Placeholder 4"/>
          <p:cNvSpPr>
            <a:spLocks noGrp="1"/>
          </p:cNvSpPr>
          <p:nvPr>
            <p:ph type="sldNum" sz="quarter" idx="12"/>
          </p:nvPr>
        </p:nvSpPr>
        <p:spPr/>
        <p:txBody>
          <a:bodyPr/>
          <a:lstStyle/>
          <a:p>
            <a:fld id="{356A1CFE-FAD5-4B16-8253-97D01193D803}" type="slidenum">
              <a:rPr lang="en-PH" smtClean="0"/>
              <a:t>‹#›</a:t>
            </a:fld>
            <a:endParaRPr lang="en-PH"/>
          </a:p>
        </p:txBody>
      </p:sp>
    </p:spTree>
    <p:extLst>
      <p:ext uri="{BB962C8B-B14F-4D97-AF65-F5344CB8AC3E}">
        <p14:creationId xmlns:p14="http://schemas.microsoft.com/office/powerpoint/2010/main" val="34703981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E4F8A59-D384-4D57-9A50-A60E3BC91D08}" type="datetime1">
              <a:rPr lang="en-PH" smtClean="0"/>
              <a:t>23/05/2025</a:t>
            </a:fld>
            <a:endParaRPr lang="en-PH"/>
          </a:p>
        </p:txBody>
      </p:sp>
      <p:sp>
        <p:nvSpPr>
          <p:cNvPr id="3" name="Footer Placeholder 2"/>
          <p:cNvSpPr>
            <a:spLocks noGrp="1"/>
          </p:cNvSpPr>
          <p:nvPr>
            <p:ph type="ftr" sz="quarter" idx="11"/>
          </p:nvPr>
        </p:nvSpPr>
        <p:spPr/>
        <p:txBody>
          <a:bodyPr/>
          <a:lstStyle/>
          <a:p>
            <a:r>
              <a:rPr lang="en-PH"/>
              <a:t>Experiment 1</a:t>
            </a:r>
          </a:p>
        </p:txBody>
      </p:sp>
      <p:sp>
        <p:nvSpPr>
          <p:cNvPr id="4" name="Slide Number Placeholder 3"/>
          <p:cNvSpPr>
            <a:spLocks noGrp="1"/>
          </p:cNvSpPr>
          <p:nvPr>
            <p:ph type="sldNum" sz="quarter" idx="12"/>
          </p:nvPr>
        </p:nvSpPr>
        <p:spPr/>
        <p:txBody>
          <a:bodyPr/>
          <a:lstStyle/>
          <a:p>
            <a:fld id="{356A1CFE-FAD5-4B16-8253-97D01193D803}" type="slidenum">
              <a:rPr lang="en-PH" smtClean="0"/>
              <a:t>‹#›</a:t>
            </a:fld>
            <a:endParaRPr lang="en-PH"/>
          </a:p>
        </p:txBody>
      </p:sp>
    </p:spTree>
    <p:extLst>
      <p:ext uri="{BB962C8B-B14F-4D97-AF65-F5344CB8AC3E}">
        <p14:creationId xmlns:p14="http://schemas.microsoft.com/office/powerpoint/2010/main" val="31828445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PH"/>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00F6C3E-4B30-43BE-88DF-892347B02817}" type="datetime1">
              <a:rPr lang="en-PH" smtClean="0"/>
              <a:t>23/05/2025</a:t>
            </a:fld>
            <a:endParaRPr lang="en-PH"/>
          </a:p>
        </p:txBody>
      </p:sp>
      <p:sp>
        <p:nvSpPr>
          <p:cNvPr id="6" name="Footer Placeholder 5"/>
          <p:cNvSpPr>
            <a:spLocks noGrp="1"/>
          </p:cNvSpPr>
          <p:nvPr>
            <p:ph type="ftr" sz="quarter" idx="11"/>
          </p:nvPr>
        </p:nvSpPr>
        <p:spPr/>
        <p:txBody>
          <a:bodyPr/>
          <a:lstStyle/>
          <a:p>
            <a:r>
              <a:rPr lang="en-PH"/>
              <a:t>Experiment 1</a:t>
            </a:r>
          </a:p>
        </p:txBody>
      </p:sp>
      <p:sp>
        <p:nvSpPr>
          <p:cNvPr id="7" name="Slide Number Placeholder 6"/>
          <p:cNvSpPr>
            <a:spLocks noGrp="1"/>
          </p:cNvSpPr>
          <p:nvPr>
            <p:ph type="sldNum" sz="quarter" idx="12"/>
          </p:nvPr>
        </p:nvSpPr>
        <p:spPr/>
        <p:txBody>
          <a:bodyPr/>
          <a:lstStyle/>
          <a:p>
            <a:fld id="{356A1CFE-FAD5-4B16-8253-97D01193D803}" type="slidenum">
              <a:rPr lang="en-PH" smtClean="0"/>
              <a:t>‹#›</a:t>
            </a:fld>
            <a:endParaRPr lang="en-PH"/>
          </a:p>
        </p:txBody>
      </p:sp>
    </p:spTree>
    <p:extLst>
      <p:ext uri="{BB962C8B-B14F-4D97-AF65-F5344CB8AC3E}">
        <p14:creationId xmlns:p14="http://schemas.microsoft.com/office/powerpoint/2010/main" val="20303591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PH"/>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PH"/>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D9710C1-ED5A-4905-B885-811C8CEEF1E6}" type="datetime1">
              <a:rPr lang="en-PH" smtClean="0"/>
              <a:t>23/05/2025</a:t>
            </a:fld>
            <a:endParaRPr lang="en-PH"/>
          </a:p>
        </p:txBody>
      </p:sp>
      <p:sp>
        <p:nvSpPr>
          <p:cNvPr id="6" name="Footer Placeholder 5"/>
          <p:cNvSpPr>
            <a:spLocks noGrp="1"/>
          </p:cNvSpPr>
          <p:nvPr>
            <p:ph type="ftr" sz="quarter" idx="11"/>
          </p:nvPr>
        </p:nvSpPr>
        <p:spPr/>
        <p:txBody>
          <a:bodyPr/>
          <a:lstStyle/>
          <a:p>
            <a:r>
              <a:rPr lang="en-PH"/>
              <a:t>Experiment 1</a:t>
            </a:r>
          </a:p>
        </p:txBody>
      </p:sp>
      <p:sp>
        <p:nvSpPr>
          <p:cNvPr id="7" name="Slide Number Placeholder 6"/>
          <p:cNvSpPr>
            <a:spLocks noGrp="1"/>
          </p:cNvSpPr>
          <p:nvPr>
            <p:ph type="sldNum" sz="quarter" idx="12"/>
          </p:nvPr>
        </p:nvSpPr>
        <p:spPr/>
        <p:txBody>
          <a:bodyPr/>
          <a:lstStyle/>
          <a:p>
            <a:fld id="{356A1CFE-FAD5-4B16-8253-97D01193D803}" type="slidenum">
              <a:rPr lang="en-PH" smtClean="0"/>
              <a:t>‹#›</a:t>
            </a:fld>
            <a:endParaRPr lang="en-PH"/>
          </a:p>
        </p:txBody>
      </p:sp>
    </p:spTree>
    <p:extLst>
      <p:ext uri="{BB962C8B-B14F-4D97-AF65-F5344CB8AC3E}">
        <p14:creationId xmlns:p14="http://schemas.microsoft.com/office/powerpoint/2010/main" val="22165065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PH"/>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EB537C0-9C3B-4188-A254-F0B717C03E3E}" type="datetime1">
              <a:rPr lang="en-PH" smtClean="0"/>
              <a:t>23/05/2025</a:t>
            </a:fld>
            <a:endParaRPr lang="en-PH"/>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PH"/>
              <a:t>Experiment 1</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56A1CFE-FAD5-4B16-8253-97D01193D803}" type="slidenum">
              <a:rPr lang="en-PH" smtClean="0"/>
              <a:t>‹#›</a:t>
            </a:fld>
            <a:endParaRPr lang="en-PH"/>
          </a:p>
        </p:txBody>
      </p:sp>
    </p:spTree>
    <p:extLst>
      <p:ext uri="{BB962C8B-B14F-4D97-AF65-F5344CB8AC3E}">
        <p14:creationId xmlns:p14="http://schemas.microsoft.com/office/powerpoint/2010/main" val="77833952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6.jpeg"/></Relationships>
</file>

<file path=ppt/slides/_rels/slide1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0.jpeg"/></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2.jpeg"/></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4.jpeg"/></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6.jpeg"/></Relationships>
</file>

<file path=ppt/slides/_rels/slide17.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hyperlink" Target="https://youtu.be/1RSPqbIyssc?si=EOFiACpx5cHGnXzC"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2.jpeg"/><Relationship Id="rId4" Type="http://schemas.openxmlformats.org/officeDocument/2006/relationships/image" Target="../media/image11.jpe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11451" y="1342969"/>
            <a:ext cx="7079146" cy="1827613"/>
          </a:xfrm>
        </p:spPr>
        <p:txBody>
          <a:bodyPr>
            <a:normAutofit/>
          </a:bodyPr>
          <a:lstStyle/>
          <a:p>
            <a:pPr algn="ctr"/>
            <a:br>
              <a:rPr lang="en-PH" b="1" dirty="0">
                <a:latin typeface="Arial" panose="020B0604020202020204" pitchFamily="34" charset="0"/>
                <a:cs typeface="Arial" panose="020B0604020202020204" pitchFamily="34" charset="0"/>
              </a:rPr>
            </a:br>
            <a:r>
              <a:rPr lang="en-PH" b="1" dirty="0">
                <a:solidFill>
                  <a:schemeClr val="bg1"/>
                </a:solidFill>
                <a:latin typeface="Arial"/>
                <a:cs typeface="Arial"/>
              </a:rPr>
              <a:t> </a:t>
            </a:r>
            <a:br>
              <a:rPr lang="en-PH" b="1" dirty="0">
                <a:solidFill>
                  <a:schemeClr val="bg1"/>
                </a:solidFill>
                <a:latin typeface="Arial"/>
                <a:cs typeface="Arial"/>
              </a:rPr>
            </a:br>
            <a:r>
              <a:rPr lang="en-US" sz="2800" b="1" dirty="0">
                <a:solidFill>
                  <a:schemeClr val="bg1"/>
                </a:solidFill>
                <a:latin typeface="Arial"/>
                <a:cs typeface="Arial"/>
              </a:rPr>
              <a:t>IoT based Weather Monitoring System</a:t>
            </a:r>
            <a:endParaRPr lang="en-PH" sz="2800" b="1" dirty="0">
              <a:solidFill>
                <a:schemeClr val="bg1"/>
              </a:solidFill>
              <a:latin typeface="Arial" panose="020B0604020202020204" pitchFamily="34" charset="0"/>
              <a:cs typeface="Arial" panose="020B0604020202020204" pitchFamily="34" charset="0"/>
            </a:endParaRPr>
          </a:p>
        </p:txBody>
      </p:sp>
      <p:sp>
        <p:nvSpPr>
          <p:cNvPr id="3" name="Subtitle 2"/>
          <p:cNvSpPr>
            <a:spLocks noGrp="1"/>
          </p:cNvSpPr>
          <p:nvPr>
            <p:ph idx="1"/>
          </p:nvPr>
        </p:nvSpPr>
        <p:spPr>
          <a:xfrm>
            <a:off x="-1250209" y="5205008"/>
            <a:ext cx="10515600" cy="1393063"/>
          </a:xfrm>
        </p:spPr>
        <p:txBody>
          <a:bodyPr vert="horz" lIns="91440" tIns="45720" rIns="91440" bIns="45720" rtlCol="0" anchor="t">
            <a:normAutofit/>
          </a:bodyPr>
          <a:lstStyle/>
          <a:p>
            <a:pPr marL="0" indent="0" algn="ctr">
              <a:buNone/>
            </a:pPr>
            <a:r>
              <a:rPr lang="en-PH" sz="1800" dirty="0">
                <a:solidFill>
                  <a:schemeClr val="bg1"/>
                </a:solidFill>
                <a:latin typeface="Arial"/>
                <a:cs typeface="Arial"/>
              </a:rPr>
              <a:t>Navarro, Rod Geryk C.</a:t>
            </a:r>
            <a:endParaRPr lang="en-PH" sz="1800" dirty="0">
              <a:solidFill>
                <a:schemeClr val="bg1"/>
              </a:solidFill>
              <a:latin typeface="Arial" panose="020B0604020202020204" pitchFamily="34" charset="0"/>
              <a:cs typeface="Arial" panose="020B0604020202020204" pitchFamily="34" charset="0"/>
            </a:endParaRPr>
          </a:p>
          <a:p>
            <a:pPr marL="0" indent="0" algn="ctr">
              <a:buNone/>
            </a:pPr>
            <a:r>
              <a:rPr lang="en-PH" sz="1800" dirty="0">
                <a:solidFill>
                  <a:schemeClr val="bg1"/>
                </a:solidFill>
                <a:latin typeface="Arial"/>
                <a:cs typeface="Arial"/>
              </a:rPr>
              <a:t>CPE162P- 4 - E01</a:t>
            </a:r>
          </a:p>
          <a:p>
            <a:pPr marL="0" indent="0">
              <a:buNone/>
            </a:pPr>
            <a:endParaRPr lang="en-US" sz="1800" dirty="0">
              <a:solidFill>
                <a:schemeClr val="bg1"/>
              </a:solidFill>
              <a:latin typeface="Arial"/>
              <a:cs typeface="Arial"/>
            </a:endParaRPr>
          </a:p>
          <a:p>
            <a:pPr marL="0" indent="0">
              <a:buNone/>
            </a:pPr>
            <a:endParaRPr lang="en-PH" sz="1800" dirty="0">
              <a:solidFill>
                <a:schemeClr val="bg1"/>
              </a:solidFill>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0F5C13CB-FD82-461D-8948-C4EA9F4C07BA}"/>
              </a:ext>
            </a:extLst>
          </p:cNvPr>
          <p:cNvSpPr txBox="1">
            <a:spLocks/>
          </p:cNvSpPr>
          <p:nvPr/>
        </p:nvSpPr>
        <p:spPr>
          <a:xfrm>
            <a:off x="111451" y="1145304"/>
            <a:ext cx="7079146" cy="1627782"/>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br>
              <a:rPr lang="en-PH" b="1" dirty="0">
                <a:latin typeface="Arial" panose="020B0604020202020204" pitchFamily="34" charset="0"/>
                <a:cs typeface="Arial" panose="020B0604020202020204" pitchFamily="34" charset="0"/>
              </a:rPr>
            </a:br>
            <a:r>
              <a:rPr lang="en-PH" b="1" dirty="0">
                <a:solidFill>
                  <a:schemeClr val="bg1"/>
                </a:solidFill>
                <a:latin typeface="Arial"/>
                <a:cs typeface="Arial"/>
              </a:rPr>
              <a:t>Experiment 3: </a:t>
            </a:r>
            <a:br>
              <a:rPr lang="en-PH" b="1" dirty="0">
                <a:solidFill>
                  <a:schemeClr val="bg1"/>
                </a:solidFill>
                <a:latin typeface="Arial"/>
                <a:cs typeface="Arial"/>
              </a:rPr>
            </a:br>
            <a:endParaRPr lang="en-PH" sz="2800"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866257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36692A1A-A05B-4DC8-B05D-9C7795DE5F6E}"/>
              </a:ext>
            </a:extLst>
          </p:cNvPr>
          <p:cNvSpPr>
            <a:spLocks noGrp="1"/>
          </p:cNvSpPr>
          <p:nvPr>
            <p:ph type="ftr" sz="quarter" idx="11"/>
          </p:nvPr>
        </p:nvSpPr>
        <p:spPr/>
        <p:txBody>
          <a:bodyPr/>
          <a:lstStyle/>
          <a:p>
            <a:r>
              <a:rPr lang="en-PH"/>
              <a:t>Experiment 1</a:t>
            </a:r>
          </a:p>
        </p:txBody>
      </p:sp>
      <p:sp>
        <p:nvSpPr>
          <p:cNvPr id="7" name="Title 1">
            <a:extLst>
              <a:ext uri="{FF2B5EF4-FFF2-40B4-BE49-F238E27FC236}">
                <a16:creationId xmlns:a16="http://schemas.microsoft.com/office/drawing/2014/main" id="{784DDDA1-5CE4-4A3D-895D-65E1E3C68D8A}"/>
              </a:ext>
            </a:extLst>
          </p:cNvPr>
          <p:cNvSpPr>
            <a:spLocks noGrp="1"/>
          </p:cNvSpPr>
          <p:nvPr>
            <p:ph type="title"/>
          </p:nvPr>
        </p:nvSpPr>
        <p:spPr>
          <a:xfrm>
            <a:off x="239151" y="1"/>
            <a:ext cx="9608234" cy="998806"/>
          </a:xfrm>
        </p:spPr>
        <p:txBody>
          <a:bodyPr>
            <a:normAutofit/>
          </a:bodyPr>
          <a:lstStyle/>
          <a:p>
            <a:r>
              <a:rPr lang="en-PH" sz="3200" b="1" dirty="0">
                <a:solidFill>
                  <a:schemeClr val="bg1"/>
                </a:solidFill>
                <a:latin typeface="Tahoma"/>
                <a:ea typeface="Tahoma"/>
                <a:cs typeface="Tahoma"/>
              </a:rPr>
              <a:t>SAMPLE OUTPUT</a:t>
            </a:r>
            <a:endParaRPr lang="en-PH" sz="3200" b="1"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5" name="Picture 4">
            <a:extLst>
              <a:ext uri="{FF2B5EF4-FFF2-40B4-BE49-F238E27FC236}">
                <a16:creationId xmlns:a16="http://schemas.microsoft.com/office/drawing/2014/main" id="{9F87680E-5643-4B56-9434-9BFBDE87FE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5260" y="1312039"/>
            <a:ext cx="6263249" cy="3958268"/>
          </a:xfrm>
          <a:prstGeom prst="rect">
            <a:avLst/>
          </a:prstGeom>
        </p:spPr>
      </p:pic>
      <p:pic>
        <p:nvPicPr>
          <p:cNvPr id="8" name="Picture 7">
            <a:extLst>
              <a:ext uri="{FF2B5EF4-FFF2-40B4-BE49-F238E27FC236}">
                <a16:creationId xmlns:a16="http://schemas.microsoft.com/office/drawing/2014/main" id="{A3DA3A11-5A1A-4EE9-B2A1-497E015D4E3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69910" y="1781170"/>
            <a:ext cx="5856830" cy="3295659"/>
          </a:xfrm>
          <a:prstGeom prst="rect">
            <a:avLst/>
          </a:prstGeom>
        </p:spPr>
      </p:pic>
    </p:spTree>
    <p:extLst>
      <p:ext uri="{BB962C8B-B14F-4D97-AF65-F5344CB8AC3E}">
        <p14:creationId xmlns:p14="http://schemas.microsoft.com/office/powerpoint/2010/main" val="14918689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55BB1B0D-01A1-4615-9B61-EF398F203A0A}"/>
              </a:ext>
            </a:extLst>
          </p:cNvPr>
          <p:cNvSpPr>
            <a:spLocks noGrp="1"/>
          </p:cNvSpPr>
          <p:nvPr>
            <p:ph type="ftr" sz="quarter" idx="11"/>
          </p:nvPr>
        </p:nvSpPr>
        <p:spPr/>
        <p:txBody>
          <a:bodyPr/>
          <a:lstStyle/>
          <a:p>
            <a:r>
              <a:rPr lang="en-PH"/>
              <a:t>Experiment 1</a:t>
            </a:r>
          </a:p>
        </p:txBody>
      </p:sp>
      <p:sp>
        <p:nvSpPr>
          <p:cNvPr id="6" name="Title 1">
            <a:extLst>
              <a:ext uri="{FF2B5EF4-FFF2-40B4-BE49-F238E27FC236}">
                <a16:creationId xmlns:a16="http://schemas.microsoft.com/office/drawing/2014/main" id="{CBADBB13-4CE1-471F-B18C-4C8828D29C9C}"/>
              </a:ext>
            </a:extLst>
          </p:cNvPr>
          <p:cNvSpPr>
            <a:spLocks noGrp="1"/>
          </p:cNvSpPr>
          <p:nvPr>
            <p:ph type="title"/>
          </p:nvPr>
        </p:nvSpPr>
        <p:spPr>
          <a:xfrm>
            <a:off x="239151" y="1"/>
            <a:ext cx="9608234" cy="998806"/>
          </a:xfrm>
        </p:spPr>
        <p:txBody>
          <a:bodyPr>
            <a:normAutofit/>
          </a:bodyPr>
          <a:lstStyle/>
          <a:p>
            <a:r>
              <a:rPr lang="en-PH" sz="3200" b="1" dirty="0">
                <a:solidFill>
                  <a:schemeClr val="bg1"/>
                </a:solidFill>
                <a:latin typeface="Tahoma"/>
                <a:ea typeface="Tahoma"/>
                <a:cs typeface="Tahoma"/>
              </a:rPr>
              <a:t>SAMPLE OUTPUT</a:t>
            </a:r>
            <a:endParaRPr lang="en-PH" sz="3200" b="1"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5" name="Picture 4">
            <a:extLst>
              <a:ext uri="{FF2B5EF4-FFF2-40B4-BE49-F238E27FC236}">
                <a16:creationId xmlns:a16="http://schemas.microsoft.com/office/drawing/2014/main" id="{92B8232F-1233-4B96-B31A-2E232D66224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9994" y="1551709"/>
            <a:ext cx="5646857" cy="3708689"/>
          </a:xfrm>
          <a:prstGeom prst="rect">
            <a:avLst/>
          </a:prstGeom>
        </p:spPr>
      </p:pic>
      <p:pic>
        <p:nvPicPr>
          <p:cNvPr id="8" name="Picture 7">
            <a:extLst>
              <a:ext uri="{FF2B5EF4-FFF2-40B4-BE49-F238E27FC236}">
                <a16:creationId xmlns:a16="http://schemas.microsoft.com/office/drawing/2014/main" id="{AFA6C1A2-6647-40B9-B883-5D0ABFE3814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17000" y="1711357"/>
            <a:ext cx="6105006" cy="3435285"/>
          </a:xfrm>
          <a:prstGeom prst="rect">
            <a:avLst/>
          </a:prstGeom>
        </p:spPr>
      </p:pic>
    </p:spTree>
    <p:extLst>
      <p:ext uri="{BB962C8B-B14F-4D97-AF65-F5344CB8AC3E}">
        <p14:creationId xmlns:p14="http://schemas.microsoft.com/office/powerpoint/2010/main" val="13299317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55BB1B0D-01A1-4615-9B61-EF398F203A0A}"/>
              </a:ext>
            </a:extLst>
          </p:cNvPr>
          <p:cNvSpPr>
            <a:spLocks noGrp="1"/>
          </p:cNvSpPr>
          <p:nvPr>
            <p:ph type="ftr" sz="quarter" idx="11"/>
          </p:nvPr>
        </p:nvSpPr>
        <p:spPr/>
        <p:txBody>
          <a:bodyPr/>
          <a:lstStyle/>
          <a:p>
            <a:r>
              <a:rPr lang="en-PH"/>
              <a:t>Experiment 1</a:t>
            </a:r>
          </a:p>
        </p:txBody>
      </p:sp>
      <p:sp>
        <p:nvSpPr>
          <p:cNvPr id="6" name="Title 1">
            <a:extLst>
              <a:ext uri="{FF2B5EF4-FFF2-40B4-BE49-F238E27FC236}">
                <a16:creationId xmlns:a16="http://schemas.microsoft.com/office/drawing/2014/main" id="{CBADBB13-4CE1-471F-B18C-4C8828D29C9C}"/>
              </a:ext>
            </a:extLst>
          </p:cNvPr>
          <p:cNvSpPr>
            <a:spLocks noGrp="1"/>
          </p:cNvSpPr>
          <p:nvPr>
            <p:ph type="title"/>
          </p:nvPr>
        </p:nvSpPr>
        <p:spPr>
          <a:xfrm>
            <a:off x="239151" y="1"/>
            <a:ext cx="9608234" cy="998806"/>
          </a:xfrm>
        </p:spPr>
        <p:txBody>
          <a:bodyPr>
            <a:normAutofit/>
          </a:bodyPr>
          <a:lstStyle/>
          <a:p>
            <a:r>
              <a:rPr lang="en-PH" sz="3200" b="1" dirty="0">
                <a:solidFill>
                  <a:schemeClr val="bg1"/>
                </a:solidFill>
                <a:latin typeface="Tahoma"/>
                <a:ea typeface="Tahoma"/>
                <a:cs typeface="Tahoma"/>
              </a:rPr>
              <a:t>SAMPLE OUTPUT</a:t>
            </a:r>
            <a:endParaRPr lang="en-PH" sz="3200" b="1"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3" name="Picture 2">
            <a:extLst>
              <a:ext uri="{FF2B5EF4-FFF2-40B4-BE49-F238E27FC236}">
                <a16:creationId xmlns:a16="http://schemas.microsoft.com/office/drawing/2014/main" id="{68F967D7-9F40-486E-9B51-B2FF632CF8B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41094" y="1425742"/>
            <a:ext cx="6559599" cy="3689928"/>
          </a:xfrm>
          <a:prstGeom prst="rect">
            <a:avLst/>
          </a:prstGeom>
        </p:spPr>
      </p:pic>
      <p:pic>
        <p:nvPicPr>
          <p:cNvPr id="7" name="Picture 6">
            <a:extLst>
              <a:ext uri="{FF2B5EF4-FFF2-40B4-BE49-F238E27FC236}">
                <a16:creationId xmlns:a16="http://schemas.microsoft.com/office/drawing/2014/main" id="{B2C88016-1D3D-48E5-BBB3-0FE9741A385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1307" y="1425742"/>
            <a:ext cx="5393876" cy="3620654"/>
          </a:xfrm>
          <a:prstGeom prst="rect">
            <a:avLst/>
          </a:prstGeom>
        </p:spPr>
      </p:pic>
    </p:spTree>
    <p:extLst>
      <p:ext uri="{BB962C8B-B14F-4D97-AF65-F5344CB8AC3E}">
        <p14:creationId xmlns:p14="http://schemas.microsoft.com/office/powerpoint/2010/main" val="25639648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55BB1B0D-01A1-4615-9B61-EF398F203A0A}"/>
              </a:ext>
            </a:extLst>
          </p:cNvPr>
          <p:cNvSpPr>
            <a:spLocks noGrp="1"/>
          </p:cNvSpPr>
          <p:nvPr>
            <p:ph type="ftr" sz="quarter" idx="11"/>
          </p:nvPr>
        </p:nvSpPr>
        <p:spPr/>
        <p:txBody>
          <a:bodyPr/>
          <a:lstStyle/>
          <a:p>
            <a:r>
              <a:rPr lang="en-PH"/>
              <a:t>Experiment 1</a:t>
            </a:r>
          </a:p>
        </p:txBody>
      </p:sp>
      <p:sp>
        <p:nvSpPr>
          <p:cNvPr id="6" name="Title 1">
            <a:extLst>
              <a:ext uri="{FF2B5EF4-FFF2-40B4-BE49-F238E27FC236}">
                <a16:creationId xmlns:a16="http://schemas.microsoft.com/office/drawing/2014/main" id="{CBADBB13-4CE1-471F-B18C-4C8828D29C9C}"/>
              </a:ext>
            </a:extLst>
          </p:cNvPr>
          <p:cNvSpPr>
            <a:spLocks noGrp="1"/>
          </p:cNvSpPr>
          <p:nvPr>
            <p:ph type="title"/>
          </p:nvPr>
        </p:nvSpPr>
        <p:spPr>
          <a:xfrm>
            <a:off x="239151" y="1"/>
            <a:ext cx="9608234" cy="998806"/>
          </a:xfrm>
        </p:spPr>
        <p:txBody>
          <a:bodyPr>
            <a:normAutofit/>
          </a:bodyPr>
          <a:lstStyle/>
          <a:p>
            <a:r>
              <a:rPr lang="en-PH" sz="3200" b="1" dirty="0">
                <a:solidFill>
                  <a:schemeClr val="bg1"/>
                </a:solidFill>
                <a:latin typeface="Tahoma"/>
                <a:ea typeface="Tahoma"/>
                <a:cs typeface="Tahoma"/>
              </a:rPr>
              <a:t>SAMPLE OUTPUT</a:t>
            </a:r>
            <a:endParaRPr lang="en-PH" sz="3200" b="1"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3" name="Picture 2">
            <a:extLst>
              <a:ext uri="{FF2B5EF4-FFF2-40B4-BE49-F238E27FC236}">
                <a16:creationId xmlns:a16="http://schemas.microsoft.com/office/drawing/2014/main" id="{4ACD603C-F166-44DB-8F1F-6E6EB90322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842" y="1305871"/>
            <a:ext cx="6429504" cy="4032288"/>
          </a:xfrm>
          <a:prstGeom prst="rect">
            <a:avLst/>
          </a:prstGeom>
        </p:spPr>
      </p:pic>
      <p:pic>
        <p:nvPicPr>
          <p:cNvPr id="7" name="Picture 6">
            <a:extLst>
              <a:ext uri="{FF2B5EF4-FFF2-40B4-BE49-F238E27FC236}">
                <a16:creationId xmlns:a16="http://schemas.microsoft.com/office/drawing/2014/main" id="{4245B6B0-2A15-49E3-8C0E-F996EBBE1F4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97600" y="1665823"/>
            <a:ext cx="5884558" cy="3312384"/>
          </a:xfrm>
          <a:prstGeom prst="rect">
            <a:avLst/>
          </a:prstGeom>
        </p:spPr>
      </p:pic>
    </p:spTree>
    <p:extLst>
      <p:ext uri="{BB962C8B-B14F-4D97-AF65-F5344CB8AC3E}">
        <p14:creationId xmlns:p14="http://schemas.microsoft.com/office/powerpoint/2010/main" val="40165150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55BB1B0D-01A1-4615-9B61-EF398F203A0A}"/>
              </a:ext>
            </a:extLst>
          </p:cNvPr>
          <p:cNvSpPr>
            <a:spLocks noGrp="1"/>
          </p:cNvSpPr>
          <p:nvPr>
            <p:ph type="ftr" sz="quarter" idx="11"/>
          </p:nvPr>
        </p:nvSpPr>
        <p:spPr/>
        <p:txBody>
          <a:bodyPr/>
          <a:lstStyle/>
          <a:p>
            <a:r>
              <a:rPr lang="en-PH"/>
              <a:t>Experiment 1</a:t>
            </a:r>
          </a:p>
        </p:txBody>
      </p:sp>
      <p:sp>
        <p:nvSpPr>
          <p:cNvPr id="6" name="Title 1">
            <a:extLst>
              <a:ext uri="{FF2B5EF4-FFF2-40B4-BE49-F238E27FC236}">
                <a16:creationId xmlns:a16="http://schemas.microsoft.com/office/drawing/2014/main" id="{CBADBB13-4CE1-471F-B18C-4C8828D29C9C}"/>
              </a:ext>
            </a:extLst>
          </p:cNvPr>
          <p:cNvSpPr>
            <a:spLocks noGrp="1"/>
          </p:cNvSpPr>
          <p:nvPr>
            <p:ph type="title"/>
          </p:nvPr>
        </p:nvSpPr>
        <p:spPr>
          <a:xfrm>
            <a:off x="239151" y="1"/>
            <a:ext cx="9608234" cy="998806"/>
          </a:xfrm>
        </p:spPr>
        <p:txBody>
          <a:bodyPr>
            <a:normAutofit/>
          </a:bodyPr>
          <a:lstStyle/>
          <a:p>
            <a:r>
              <a:rPr lang="en-PH" sz="3200" b="1" dirty="0">
                <a:solidFill>
                  <a:schemeClr val="bg1"/>
                </a:solidFill>
                <a:latin typeface="Tahoma"/>
                <a:ea typeface="Tahoma"/>
                <a:cs typeface="Tahoma"/>
              </a:rPr>
              <a:t>SAMPLE OUTPUT</a:t>
            </a:r>
            <a:endParaRPr lang="en-PH" sz="3200" b="1"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3" name="Picture 2">
            <a:extLst>
              <a:ext uri="{FF2B5EF4-FFF2-40B4-BE49-F238E27FC236}">
                <a16:creationId xmlns:a16="http://schemas.microsoft.com/office/drawing/2014/main" id="{940026F7-CEA4-4D5C-A31E-6C37D6C8CF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781" y="1352585"/>
            <a:ext cx="6567056" cy="4152830"/>
          </a:xfrm>
          <a:prstGeom prst="rect">
            <a:avLst/>
          </a:prstGeom>
        </p:spPr>
      </p:pic>
      <p:pic>
        <p:nvPicPr>
          <p:cNvPr id="7" name="Picture 6">
            <a:extLst>
              <a:ext uri="{FF2B5EF4-FFF2-40B4-BE49-F238E27FC236}">
                <a16:creationId xmlns:a16="http://schemas.microsoft.com/office/drawing/2014/main" id="{8B55E0DF-0083-47AB-B5CF-641C848746B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38674" y="1822167"/>
            <a:ext cx="5712472" cy="3213666"/>
          </a:xfrm>
          <a:prstGeom prst="rect">
            <a:avLst/>
          </a:prstGeom>
        </p:spPr>
      </p:pic>
    </p:spTree>
    <p:extLst>
      <p:ext uri="{BB962C8B-B14F-4D97-AF65-F5344CB8AC3E}">
        <p14:creationId xmlns:p14="http://schemas.microsoft.com/office/powerpoint/2010/main" val="33881776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55BB1B0D-01A1-4615-9B61-EF398F203A0A}"/>
              </a:ext>
            </a:extLst>
          </p:cNvPr>
          <p:cNvSpPr>
            <a:spLocks noGrp="1"/>
          </p:cNvSpPr>
          <p:nvPr>
            <p:ph type="ftr" sz="quarter" idx="11"/>
          </p:nvPr>
        </p:nvSpPr>
        <p:spPr/>
        <p:txBody>
          <a:bodyPr/>
          <a:lstStyle/>
          <a:p>
            <a:r>
              <a:rPr lang="en-PH"/>
              <a:t>Experiment 1</a:t>
            </a:r>
          </a:p>
        </p:txBody>
      </p:sp>
      <p:sp>
        <p:nvSpPr>
          <p:cNvPr id="6" name="Title 1">
            <a:extLst>
              <a:ext uri="{FF2B5EF4-FFF2-40B4-BE49-F238E27FC236}">
                <a16:creationId xmlns:a16="http://schemas.microsoft.com/office/drawing/2014/main" id="{CBADBB13-4CE1-471F-B18C-4C8828D29C9C}"/>
              </a:ext>
            </a:extLst>
          </p:cNvPr>
          <p:cNvSpPr>
            <a:spLocks noGrp="1"/>
          </p:cNvSpPr>
          <p:nvPr>
            <p:ph type="title"/>
          </p:nvPr>
        </p:nvSpPr>
        <p:spPr>
          <a:xfrm>
            <a:off x="239151" y="1"/>
            <a:ext cx="9608234" cy="998806"/>
          </a:xfrm>
        </p:spPr>
        <p:txBody>
          <a:bodyPr>
            <a:normAutofit/>
          </a:bodyPr>
          <a:lstStyle/>
          <a:p>
            <a:r>
              <a:rPr lang="en-PH" sz="3200" b="1" dirty="0">
                <a:solidFill>
                  <a:schemeClr val="bg1"/>
                </a:solidFill>
                <a:latin typeface="Tahoma"/>
                <a:ea typeface="Tahoma"/>
                <a:cs typeface="Tahoma"/>
              </a:rPr>
              <a:t>SAMPLE OUTPUT</a:t>
            </a:r>
            <a:endParaRPr lang="en-PH" sz="3200" b="1"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3" name="Picture 2">
            <a:extLst>
              <a:ext uri="{FF2B5EF4-FFF2-40B4-BE49-F238E27FC236}">
                <a16:creationId xmlns:a16="http://schemas.microsoft.com/office/drawing/2014/main" id="{C5111CF3-32D5-4555-A47F-67A2463DA1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074" y="1312660"/>
            <a:ext cx="6742544" cy="4081376"/>
          </a:xfrm>
          <a:prstGeom prst="rect">
            <a:avLst/>
          </a:prstGeom>
        </p:spPr>
      </p:pic>
      <p:pic>
        <p:nvPicPr>
          <p:cNvPr id="7" name="Picture 6">
            <a:extLst>
              <a:ext uri="{FF2B5EF4-FFF2-40B4-BE49-F238E27FC236}">
                <a16:creationId xmlns:a16="http://schemas.microsoft.com/office/drawing/2014/main" id="{ABE0E52F-B608-47D1-B186-E695FCC2635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57818" y="1713392"/>
            <a:ext cx="5514108" cy="3101517"/>
          </a:xfrm>
          <a:prstGeom prst="rect">
            <a:avLst/>
          </a:prstGeom>
        </p:spPr>
      </p:pic>
    </p:spTree>
    <p:extLst>
      <p:ext uri="{BB962C8B-B14F-4D97-AF65-F5344CB8AC3E}">
        <p14:creationId xmlns:p14="http://schemas.microsoft.com/office/powerpoint/2010/main" val="5659153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55BB1B0D-01A1-4615-9B61-EF398F203A0A}"/>
              </a:ext>
            </a:extLst>
          </p:cNvPr>
          <p:cNvSpPr>
            <a:spLocks noGrp="1"/>
          </p:cNvSpPr>
          <p:nvPr>
            <p:ph type="ftr" sz="quarter" idx="11"/>
          </p:nvPr>
        </p:nvSpPr>
        <p:spPr/>
        <p:txBody>
          <a:bodyPr/>
          <a:lstStyle/>
          <a:p>
            <a:r>
              <a:rPr lang="en-PH"/>
              <a:t>Experiment 1</a:t>
            </a:r>
          </a:p>
        </p:txBody>
      </p:sp>
      <p:sp>
        <p:nvSpPr>
          <p:cNvPr id="6" name="Title 1">
            <a:extLst>
              <a:ext uri="{FF2B5EF4-FFF2-40B4-BE49-F238E27FC236}">
                <a16:creationId xmlns:a16="http://schemas.microsoft.com/office/drawing/2014/main" id="{CBADBB13-4CE1-471F-B18C-4C8828D29C9C}"/>
              </a:ext>
            </a:extLst>
          </p:cNvPr>
          <p:cNvSpPr>
            <a:spLocks noGrp="1"/>
          </p:cNvSpPr>
          <p:nvPr>
            <p:ph type="title"/>
          </p:nvPr>
        </p:nvSpPr>
        <p:spPr>
          <a:xfrm>
            <a:off x="239151" y="1"/>
            <a:ext cx="9608234" cy="998806"/>
          </a:xfrm>
        </p:spPr>
        <p:txBody>
          <a:bodyPr>
            <a:normAutofit/>
          </a:bodyPr>
          <a:lstStyle/>
          <a:p>
            <a:r>
              <a:rPr lang="en-PH" sz="3200" b="1" dirty="0">
                <a:solidFill>
                  <a:schemeClr val="bg1"/>
                </a:solidFill>
                <a:latin typeface="Tahoma"/>
                <a:ea typeface="Tahoma"/>
                <a:cs typeface="Tahoma"/>
              </a:rPr>
              <a:t>SAMPLE OUTPUT</a:t>
            </a:r>
            <a:endParaRPr lang="en-PH" sz="3200" b="1"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3" name="Picture 2">
            <a:extLst>
              <a:ext uri="{FF2B5EF4-FFF2-40B4-BE49-F238E27FC236}">
                <a16:creationId xmlns:a16="http://schemas.microsoft.com/office/drawing/2014/main" id="{8CEA4A75-A035-445B-AF3D-E4767E7F56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897" y="1309527"/>
            <a:ext cx="6586522" cy="4238945"/>
          </a:xfrm>
          <a:prstGeom prst="rect">
            <a:avLst/>
          </a:prstGeom>
        </p:spPr>
      </p:pic>
      <p:pic>
        <p:nvPicPr>
          <p:cNvPr id="7" name="Picture 6">
            <a:extLst>
              <a:ext uri="{FF2B5EF4-FFF2-40B4-BE49-F238E27FC236}">
                <a16:creationId xmlns:a16="http://schemas.microsoft.com/office/drawing/2014/main" id="{7339E595-BFBD-4E0B-A18F-3510F0A88AC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22294" y="1640430"/>
            <a:ext cx="5521924" cy="3108285"/>
          </a:xfrm>
          <a:prstGeom prst="rect">
            <a:avLst/>
          </a:prstGeom>
        </p:spPr>
      </p:pic>
    </p:spTree>
    <p:extLst>
      <p:ext uri="{BB962C8B-B14F-4D97-AF65-F5344CB8AC3E}">
        <p14:creationId xmlns:p14="http://schemas.microsoft.com/office/powerpoint/2010/main" val="22516474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36692A1A-A05B-4DC8-B05D-9C7795DE5F6E}"/>
              </a:ext>
            </a:extLst>
          </p:cNvPr>
          <p:cNvSpPr>
            <a:spLocks noGrp="1"/>
          </p:cNvSpPr>
          <p:nvPr>
            <p:ph type="ftr" sz="quarter" idx="11"/>
          </p:nvPr>
        </p:nvSpPr>
        <p:spPr/>
        <p:txBody>
          <a:bodyPr/>
          <a:lstStyle/>
          <a:p>
            <a:r>
              <a:rPr lang="en-PH"/>
              <a:t>Experiment 1</a:t>
            </a:r>
          </a:p>
        </p:txBody>
      </p:sp>
      <p:sp>
        <p:nvSpPr>
          <p:cNvPr id="7" name="Title 1">
            <a:extLst>
              <a:ext uri="{FF2B5EF4-FFF2-40B4-BE49-F238E27FC236}">
                <a16:creationId xmlns:a16="http://schemas.microsoft.com/office/drawing/2014/main" id="{8C638C10-7E45-43AA-AA6D-C5DB17C3913C}"/>
              </a:ext>
            </a:extLst>
          </p:cNvPr>
          <p:cNvSpPr>
            <a:spLocks noGrp="1"/>
          </p:cNvSpPr>
          <p:nvPr>
            <p:ph type="title"/>
          </p:nvPr>
        </p:nvSpPr>
        <p:spPr>
          <a:xfrm>
            <a:off x="239151" y="1"/>
            <a:ext cx="9608234" cy="998806"/>
          </a:xfrm>
        </p:spPr>
        <p:txBody>
          <a:bodyPr>
            <a:normAutofit/>
          </a:bodyPr>
          <a:lstStyle/>
          <a:p>
            <a:r>
              <a:rPr lang="en-PH" sz="3200" b="1" dirty="0">
                <a:solidFill>
                  <a:schemeClr val="bg1"/>
                </a:solidFill>
                <a:latin typeface="Tahoma"/>
                <a:ea typeface="Tahoma"/>
                <a:cs typeface="Tahoma"/>
              </a:rPr>
              <a:t>SAMPLE OUTPUT</a:t>
            </a:r>
            <a:endParaRPr lang="en-PH" sz="3200" b="1"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5" name="Picture 4">
            <a:extLst>
              <a:ext uri="{FF2B5EF4-FFF2-40B4-BE49-F238E27FC236}">
                <a16:creationId xmlns:a16="http://schemas.microsoft.com/office/drawing/2014/main" id="{D2124D50-88C4-4D4F-B552-CAEC06B5CF1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38036" y="1069820"/>
            <a:ext cx="8571346" cy="4822980"/>
          </a:xfrm>
          <a:prstGeom prst="rect">
            <a:avLst/>
          </a:prstGeom>
        </p:spPr>
      </p:pic>
    </p:spTree>
    <p:extLst>
      <p:ext uri="{BB962C8B-B14F-4D97-AF65-F5344CB8AC3E}">
        <p14:creationId xmlns:p14="http://schemas.microsoft.com/office/powerpoint/2010/main" val="8812008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36692A1A-A05B-4DC8-B05D-9C7795DE5F6E}"/>
              </a:ext>
            </a:extLst>
          </p:cNvPr>
          <p:cNvSpPr>
            <a:spLocks noGrp="1"/>
          </p:cNvSpPr>
          <p:nvPr>
            <p:ph type="ftr" sz="quarter" idx="11"/>
          </p:nvPr>
        </p:nvSpPr>
        <p:spPr/>
        <p:txBody>
          <a:bodyPr/>
          <a:lstStyle/>
          <a:p>
            <a:r>
              <a:rPr lang="en-PH"/>
              <a:t>Experiment 1</a:t>
            </a:r>
          </a:p>
        </p:txBody>
      </p:sp>
      <p:sp>
        <p:nvSpPr>
          <p:cNvPr id="7" name="Title 1">
            <a:extLst>
              <a:ext uri="{FF2B5EF4-FFF2-40B4-BE49-F238E27FC236}">
                <a16:creationId xmlns:a16="http://schemas.microsoft.com/office/drawing/2014/main" id="{8C638C10-7E45-43AA-AA6D-C5DB17C3913C}"/>
              </a:ext>
            </a:extLst>
          </p:cNvPr>
          <p:cNvSpPr>
            <a:spLocks noGrp="1"/>
          </p:cNvSpPr>
          <p:nvPr>
            <p:ph type="title"/>
          </p:nvPr>
        </p:nvSpPr>
        <p:spPr>
          <a:xfrm>
            <a:off x="239151" y="1"/>
            <a:ext cx="9608234" cy="998806"/>
          </a:xfrm>
        </p:spPr>
        <p:txBody>
          <a:bodyPr>
            <a:normAutofit/>
          </a:bodyPr>
          <a:lstStyle/>
          <a:p>
            <a:r>
              <a:rPr lang="en-PH" sz="3200" b="1" dirty="0">
                <a:solidFill>
                  <a:schemeClr val="bg1"/>
                </a:solidFill>
                <a:latin typeface="Tahoma"/>
                <a:ea typeface="Tahoma"/>
                <a:cs typeface="Tahoma"/>
              </a:rPr>
              <a:t>DEMO VIDEO	</a:t>
            </a:r>
            <a:endParaRPr lang="en-PH" sz="3200" b="1"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3" name="Rectangle 2">
            <a:extLst>
              <a:ext uri="{FF2B5EF4-FFF2-40B4-BE49-F238E27FC236}">
                <a16:creationId xmlns:a16="http://schemas.microsoft.com/office/drawing/2014/main" id="{90D1BFEE-EC9D-468F-B14C-1E0806739655}"/>
              </a:ext>
            </a:extLst>
          </p:cNvPr>
          <p:cNvSpPr/>
          <p:nvPr/>
        </p:nvSpPr>
        <p:spPr>
          <a:xfrm>
            <a:off x="424069" y="1761669"/>
            <a:ext cx="10757452" cy="1015663"/>
          </a:xfrm>
          <a:prstGeom prst="rect">
            <a:avLst/>
          </a:prstGeom>
        </p:spPr>
        <p:txBody>
          <a:bodyPr wrap="square">
            <a:spAutoFit/>
          </a:bodyPr>
          <a:lstStyle/>
          <a:p>
            <a:r>
              <a:rPr lang="en-US" sz="2000" b="1" dirty="0">
                <a:solidFill>
                  <a:schemeClr val="accent6">
                    <a:lumMod val="50000"/>
                  </a:schemeClr>
                </a:solidFill>
              </a:rPr>
              <a:t>Please click the YouTube link below for the video demonstration of EXP3:</a:t>
            </a:r>
          </a:p>
          <a:p>
            <a:endParaRPr lang="en-US" sz="2000" b="1" dirty="0"/>
          </a:p>
          <a:p>
            <a:endParaRPr lang="en-PH" sz="2000" b="1" dirty="0"/>
          </a:p>
        </p:txBody>
      </p:sp>
      <p:sp>
        <p:nvSpPr>
          <p:cNvPr id="6" name="Rectangle 5">
            <a:extLst>
              <a:ext uri="{FF2B5EF4-FFF2-40B4-BE49-F238E27FC236}">
                <a16:creationId xmlns:a16="http://schemas.microsoft.com/office/drawing/2014/main" id="{D390763C-DF8A-412D-AF21-F90C8B8B9F11}"/>
              </a:ext>
            </a:extLst>
          </p:cNvPr>
          <p:cNvSpPr/>
          <p:nvPr/>
        </p:nvSpPr>
        <p:spPr>
          <a:xfrm>
            <a:off x="424069" y="2300278"/>
            <a:ext cx="9602309" cy="800219"/>
          </a:xfrm>
          <a:prstGeom prst="rect">
            <a:avLst/>
          </a:prstGeom>
        </p:spPr>
        <p:txBody>
          <a:bodyPr wrap="none">
            <a:spAutoFit/>
          </a:bodyPr>
          <a:lstStyle/>
          <a:p>
            <a:r>
              <a:rPr lang="en-PH" sz="2800" b="1" dirty="0">
                <a:hlinkClick r:id="rId2"/>
              </a:rPr>
              <a:t>https://youtu.be/1RSPqbIyssc?si=EOFiACpx5cHGnXzC</a:t>
            </a:r>
            <a:endParaRPr lang="en-PH" sz="2800" b="1" dirty="0"/>
          </a:p>
          <a:p>
            <a:endParaRPr lang="en-PH" dirty="0"/>
          </a:p>
        </p:txBody>
      </p:sp>
    </p:spTree>
    <p:extLst>
      <p:ext uri="{BB962C8B-B14F-4D97-AF65-F5344CB8AC3E}">
        <p14:creationId xmlns:p14="http://schemas.microsoft.com/office/powerpoint/2010/main" val="2867923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29C8AD06-0E37-F469-248A-EB405EBA2D3E}"/>
              </a:ext>
            </a:extLst>
          </p:cNvPr>
          <p:cNvSpPr txBox="1">
            <a:spLocks/>
          </p:cNvSpPr>
          <p:nvPr/>
        </p:nvSpPr>
        <p:spPr>
          <a:xfrm>
            <a:off x="335642" y="624690"/>
            <a:ext cx="7079146" cy="3273867"/>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PH" b="1" dirty="0">
                <a:solidFill>
                  <a:schemeClr val="bg1"/>
                </a:solidFill>
                <a:latin typeface="Arial"/>
                <a:cs typeface="Arial"/>
              </a:rPr>
              <a:t>THANK YOU!</a:t>
            </a:r>
            <a:endParaRPr lang="en-US" dirty="0">
              <a:solidFill>
                <a:schemeClr val="bg1"/>
              </a:solidFill>
              <a:cs typeface="Arial"/>
            </a:endParaRPr>
          </a:p>
        </p:txBody>
      </p:sp>
    </p:spTree>
    <p:extLst>
      <p:ext uri="{BB962C8B-B14F-4D97-AF65-F5344CB8AC3E}">
        <p14:creationId xmlns:p14="http://schemas.microsoft.com/office/powerpoint/2010/main" val="38368499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068309"/>
            <a:ext cx="12192000" cy="47711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E9D202F3-92DE-487D-AA66-760059C12CD8}"/>
              </a:ext>
            </a:extLst>
          </p:cNvPr>
          <p:cNvSpPr>
            <a:spLocks noGrp="1"/>
          </p:cNvSpPr>
          <p:nvPr>
            <p:ph type="title"/>
          </p:nvPr>
        </p:nvSpPr>
        <p:spPr>
          <a:xfrm>
            <a:off x="239151" y="1"/>
            <a:ext cx="9608234" cy="998806"/>
          </a:xfrm>
        </p:spPr>
        <p:txBody>
          <a:bodyPr>
            <a:normAutofit/>
          </a:bodyPr>
          <a:lstStyle/>
          <a:p>
            <a:r>
              <a:rPr lang="en-PH" sz="3200" b="1" dirty="0">
                <a:solidFill>
                  <a:schemeClr val="bg1"/>
                </a:solidFill>
                <a:latin typeface="Tahoma"/>
                <a:ea typeface="Tahoma"/>
                <a:cs typeface="Tahoma"/>
              </a:rPr>
              <a:t>OBJECTIVES</a:t>
            </a:r>
            <a:endParaRPr lang="en-PH" sz="3200" b="1"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3" name="TextBox 2">
            <a:extLst>
              <a:ext uri="{FF2B5EF4-FFF2-40B4-BE49-F238E27FC236}">
                <a16:creationId xmlns:a16="http://schemas.microsoft.com/office/drawing/2014/main" id="{54AFAFF9-6817-F728-FFBD-75B71FEADCF2}"/>
              </a:ext>
            </a:extLst>
          </p:cNvPr>
          <p:cNvSpPr txBox="1"/>
          <p:nvPr/>
        </p:nvSpPr>
        <p:spPr>
          <a:xfrm>
            <a:off x="212340" y="1422980"/>
            <a:ext cx="11767319" cy="4278094"/>
          </a:xfrm>
          <a:prstGeom prst="rect">
            <a:avLst/>
          </a:prstGeom>
          <a:noFill/>
        </p:spPr>
        <p:txBody>
          <a:bodyPr wrap="square" lIns="91440" tIns="45720" rIns="91440" bIns="45720" rtlCol="0" anchor="t">
            <a:spAutoFit/>
          </a:bodyPr>
          <a:lstStyle/>
          <a:p>
            <a:r>
              <a:rPr lang="en-US" sz="1600" b="1" dirty="0"/>
              <a:t>1. To demonstrate how an IoT-based weather monitoring system works:</a:t>
            </a:r>
            <a:br>
              <a:rPr lang="en-US" sz="1600" dirty="0"/>
            </a:br>
            <a:r>
              <a:rPr lang="en-US" sz="1600" dirty="0"/>
              <a:t>- The goal is to show how weather data such as temperature and humidity can be automatically measured using sensors connected to an embedded system. This data will be transmitted over the internet, allowing real-time monitoring from any location. </a:t>
            </a:r>
          </a:p>
          <a:p>
            <a:pPr marL="342900" indent="-342900">
              <a:buAutoNum type="arabicPeriod"/>
            </a:pPr>
            <a:endParaRPr lang="en-US" sz="1600" dirty="0"/>
          </a:p>
          <a:p>
            <a:r>
              <a:rPr lang="en-US" sz="1600" b="1" dirty="0"/>
              <a:t>2. To apply knowledge learned in Logic Circuits and Switching Theory, Microprocessors, CPE160P, and CPE161P courses:</a:t>
            </a:r>
            <a:br>
              <a:rPr lang="en-US" sz="1600" dirty="0"/>
            </a:br>
            <a:r>
              <a:rPr lang="en-US" sz="1600" dirty="0"/>
              <a:t>- This project will serve as a hands-on application of the concepts and skills learned from various computer engineering subjects.</a:t>
            </a:r>
          </a:p>
          <a:p>
            <a:endParaRPr lang="en-US" sz="1600" dirty="0"/>
          </a:p>
          <a:p>
            <a:r>
              <a:rPr lang="en-US" sz="1600" b="1" dirty="0"/>
              <a:t>3. To apply embedded systems with IoT using an Arduino kit:</a:t>
            </a:r>
            <a:br>
              <a:rPr lang="en-US" sz="1600" dirty="0"/>
            </a:br>
            <a:r>
              <a:rPr lang="en-US" sz="1600" dirty="0"/>
              <a:t>-  The project will use an ESP32 Dev Module as the core of the embedded system. The Module collects data from weather sensors (LM35 for temperature and DHT11 for humidity), processes that data, and connects to the internet. This combination of hardware and internet connectivity creates a practical IoT system.</a:t>
            </a:r>
          </a:p>
          <a:p>
            <a:endParaRPr lang="en-US" sz="1600" dirty="0"/>
          </a:p>
          <a:p>
            <a:r>
              <a:rPr lang="en-US" sz="1600" b="1" dirty="0"/>
              <a:t>4. To use ThingSpeak for data collection, monitoring, and analysis:</a:t>
            </a:r>
            <a:br>
              <a:rPr lang="en-US" sz="1600" dirty="0"/>
            </a:br>
            <a:r>
              <a:rPr lang="en-US" sz="1600" dirty="0"/>
              <a:t>- ThingSpeak, a cloud-based platform, will be used to collect sensor data, visualize it through graphs, and analyze trends over time.</a:t>
            </a:r>
          </a:p>
        </p:txBody>
      </p:sp>
    </p:spTree>
    <p:extLst>
      <p:ext uri="{BB962C8B-B14F-4D97-AF65-F5344CB8AC3E}">
        <p14:creationId xmlns:p14="http://schemas.microsoft.com/office/powerpoint/2010/main" val="24306981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108965"/>
            <a:ext cx="12192000" cy="46400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E9D202F3-92DE-487D-AA66-760059C12CD8}"/>
              </a:ext>
            </a:extLst>
          </p:cNvPr>
          <p:cNvSpPr>
            <a:spLocks noGrp="1"/>
          </p:cNvSpPr>
          <p:nvPr>
            <p:ph type="title"/>
          </p:nvPr>
        </p:nvSpPr>
        <p:spPr>
          <a:xfrm>
            <a:off x="239151" y="1"/>
            <a:ext cx="9608234" cy="998806"/>
          </a:xfrm>
        </p:spPr>
        <p:txBody>
          <a:bodyPr>
            <a:normAutofit/>
          </a:bodyPr>
          <a:lstStyle/>
          <a:p>
            <a:r>
              <a:rPr lang="en-PH" sz="3200" b="1" dirty="0">
                <a:solidFill>
                  <a:schemeClr val="bg1"/>
                </a:solidFill>
                <a:latin typeface="Tahoma"/>
                <a:ea typeface="Tahoma"/>
                <a:cs typeface="Tahoma"/>
              </a:rPr>
              <a:t>MATERIALS</a:t>
            </a:r>
            <a:endParaRPr lang="en-PH" sz="3200" b="1"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3" name="TextBox 2">
            <a:extLst>
              <a:ext uri="{FF2B5EF4-FFF2-40B4-BE49-F238E27FC236}">
                <a16:creationId xmlns:a16="http://schemas.microsoft.com/office/drawing/2014/main" id="{54AFAFF9-6817-F728-FFBD-75B71FEADCF2}"/>
              </a:ext>
            </a:extLst>
          </p:cNvPr>
          <p:cNvSpPr txBox="1"/>
          <p:nvPr/>
        </p:nvSpPr>
        <p:spPr>
          <a:xfrm>
            <a:off x="239151" y="1701612"/>
            <a:ext cx="4313583" cy="2585323"/>
          </a:xfrm>
          <a:prstGeom prst="rect">
            <a:avLst/>
          </a:prstGeom>
          <a:noFill/>
        </p:spPr>
        <p:txBody>
          <a:bodyPr wrap="square" lIns="91440" tIns="45720" rIns="91440" bIns="45720" rtlCol="0" anchor="t">
            <a:spAutoFit/>
          </a:bodyPr>
          <a:lstStyle/>
          <a:p>
            <a:pPr marL="342900" indent="-342900">
              <a:buFont typeface="Arial"/>
              <a:buChar char="•"/>
            </a:pPr>
            <a:r>
              <a:rPr lang="en-US" dirty="0">
                <a:solidFill>
                  <a:srgbClr val="262626"/>
                </a:solidFill>
              </a:rPr>
              <a:t>Arduino Kit</a:t>
            </a:r>
          </a:p>
          <a:p>
            <a:pPr marL="342900" indent="-342900">
              <a:buFont typeface="Arial"/>
              <a:buChar char="•"/>
            </a:pPr>
            <a:r>
              <a:rPr lang="en-US" dirty="0">
                <a:solidFill>
                  <a:srgbClr val="262626"/>
                </a:solidFill>
                <a:cs typeface="Arial"/>
              </a:rPr>
              <a:t>Laptop</a:t>
            </a:r>
          </a:p>
          <a:p>
            <a:endParaRPr lang="en-US" dirty="0">
              <a:solidFill>
                <a:srgbClr val="262626"/>
              </a:solidFill>
            </a:endParaRPr>
          </a:p>
          <a:p>
            <a:pPr marL="342900" indent="-342900">
              <a:buFont typeface="Arial"/>
              <a:buChar char="•"/>
            </a:pPr>
            <a:r>
              <a:rPr lang="en-US" dirty="0">
                <a:solidFill>
                  <a:srgbClr val="262626"/>
                </a:solidFill>
              </a:rPr>
              <a:t>ESP32 Dev Module - </a:t>
            </a:r>
            <a:r>
              <a:rPr lang="en-US" dirty="0">
                <a:solidFill>
                  <a:srgbClr val="262626"/>
                </a:solidFill>
                <a:cs typeface="Arial"/>
              </a:rPr>
              <a:t>x1</a:t>
            </a:r>
            <a:endParaRPr lang="en-US" dirty="0">
              <a:solidFill>
                <a:srgbClr val="262626"/>
              </a:solidFill>
            </a:endParaRPr>
          </a:p>
          <a:p>
            <a:pPr marL="342900" indent="-342900">
              <a:buFont typeface="Arial"/>
              <a:buChar char="•"/>
            </a:pPr>
            <a:r>
              <a:rPr lang="en-US" dirty="0">
                <a:solidFill>
                  <a:srgbClr val="262626"/>
                </a:solidFill>
                <a:cs typeface="Arial"/>
              </a:rPr>
              <a:t>LCD – x1</a:t>
            </a:r>
          </a:p>
          <a:p>
            <a:pPr marL="342900" indent="-342900">
              <a:buFont typeface="Arial"/>
              <a:buChar char="•"/>
            </a:pPr>
            <a:r>
              <a:rPr lang="en-US" dirty="0">
                <a:solidFill>
                  <a:srgbClr val="262626"/>
                </a:solidFill>
                <a:cs typeface="Arial"/>
              </a:rPr>
              <a:t>LM35 Sensor – x1</a:t>
            </a:r>
          </a:p>
          <a:p>
            <a:pPr marL="342900" indent="-342900">
              <a:buFont typeface="Arial"/>
              <a:buChar char="•"/>
            </a:pPr>
            <a:r>
              <a:rPr lang="en-US" dirty="0">
                <a:solidFill>
                  <a:srgbClr val="262626"/>
                </a:solidFill>
                <a:cs typeface="Arial"/>
              </a:rPr>
              <a:t>DHT11 Sensor – x1</a:t>
            </a:r>
          </a:p>
          <a:p>
            <a:pPr marL="342900" indent="-342900">
              <a:buFont typeface="Arial"/>
              <a:buChar char="•"/>
            </a:pPr>
            <a:endParaRPr lang="en-US" dirty="0">
              <a:solidFill>
                <a:srgbClr val="262626"/>
              </a:solidFill>
              <a:cs typeface="Arial"/>
            </a:endParaRPr>
          </a:p>
          <a:p>
            <a:endParaRPr lang="en-PH" dirty="0">
              <a:cs typeface="Arial"/>
            </a:endParaRPr>
          </a:p>
        </p:txBody>
      </p:sp>
    </p:spTree>
    <p:extLst>
      <p:ext uri="{BB962C8B-B14F-4D97-AF65-F5344CB8AC3E}">
        <p14:creationId xmlns:p14="http://schemas.microsoft.com/office/powerpoint/2010/main" val="39352437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043412"/>
            <a:ext cx="12192000" cy="47711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E9D202F3-92DE-487D-AA66-760059C12CD8}"/>
              </a:ext>
            </a:extLst>
          </p:cNvPr>
          <p:cNvSpPr>
            <a:spLocks noGrp="1"/>
          </p:cNvSpPr>
          <p:nvPr>
            <p:ph type="title"/>
          </p:nvPr>
        </p:nvSpPr>
        <p:spPr>
          <a:xfrm>
            <a:off x="239151" y="1"/>
            <a:ext cx="9608234" cy="998806"/>
          </a:xfrm>
        </p:spPr>
        <p:txBody>
          <a:bodyPr>
            <a:normAutofit/>
          </a:bodyPr>
          <a:lstStyle/>
          <a:p>
            <a:r>
              <a:rPr lang="en-US" sz="3200" b="1" dirty="0">
                <a:solidFill>
                  <a:schemeClr val="bg1"/>
                </a:solidFill>
                <a:latin typeface="Tahoma" panose="020B0604030504040204" pitchFamily="34" charset="0"/>
                <a:ea typeface="Tahoma" panose="020B0604030504040204" pitchFamily="34" charset="0"/>
                <a:cs typeface="Tahoma" panose="020B0604030504040204" pitchFamily="34" charset="0"/>
              </a:rPr>
              <a:t>INTRODUCTION</a:t>
            </a:r>
            <a:endParaRPr lang="en-PH" sz="3200" b="1"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3" name="TextBox 2">
            <a:extLst>
              <a:ext uri="{FF2B5EF4-FFF2-40B4-BE49-F238E27FC236}">
                <a16:creationId xmlns:a16="http://schemas.microsoft.com/office/drawing/2014/main" id="{54AFAFF9-6817-F728-FFBD-75B71FEADCF2}"/>
              </a:ext>
            </a:extLst>
          </p:cNvPr>
          <p:cNvSpPr txBox="1"/>
          <p:nvPr/>
        </p:nvSpPr>
        <p:spPr>
          <a:xfrm>
            <a:off x="239151" y="1390579"/>
            <a:ext cx="11449878" cy="2123658"/>
          </a:xfrm>
          <a:prstGeom prst="rect">
            <a:avLst/>
          </a:prstGeom>
          <a:noFill/>
        </p:spPr>
        <p:txBody>
          <a:bodyPr wrap="square" lIns="91440" tIns="45720" rIns="91440" bIns="45720" rtlCol="0" anchor="t">
            <a:spAutoFit/>
          </a:bodyPr>
          <a:lstStyle/>
          <a:p>
            <a:pPr algn="just"/>
            <a:r>
              <a:rPr lang="en-US" sz="2400" dirty="0"/>
              <a:t>	</a:t>
            </a:r>
            <a:r>
              <a:rPr lang="en-PH" dirty="0"/>
              <a:t>This project aims to demonstrate how an IoT-based weather monitoring system works by automatically collecting temperature and humidity data using sensors connected to an ESP32 Dev Module. The data is sent to the internet for real-time monitoring using </a:t>
            </a:r>
            <a:r>
              <a:rPr lang="en-PH" dirty="0" err="1"/>
              <a:t>ThingSpeak</a:t>
            </a:r>
            <a:r>
              <a:rPr lang="en-PH" dirty="0"/>
              <a:t>, a cloud platform for data collection and analysis. The project applies lessons from computer engineering courses like Logic Circuits, Microprocessors, CPE160P, and CPE161P. It also shows how embedded systems and IoT can work together using simple components like the LM35 and DHT11 sensors.</a:t>
            </a:r>
          </a:p>
          <a:p>
            <a:pPr algn="just"/>
            <a:endParaRPr lang="en-PH" dirty="0">
              <a:cs typeface="Arial"/>
            </a:endParaRPr>
          </a:p>
        </p:txBody>
      </p:sp>
    </p:spTree>
    <p:extLst>
      <p:ext uri="{BB962C8B-B14F-4D97-AF65-F5344CB8AC3E}">
        <p14:creationId xmlns:p14="http://schemas.microsoft.com/office/powerpoint/2010/main" val="34677601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9D202F3-92DE-487D-AA66-760059C12CD8}"/>
              </a:ext>
            </a:extLst>
          </p:cNvPr>
          <p:cNvSpPr>
            <a:spLocks noGrp="1"/>
          </p:cNvSpPr>
          <p:nvPr>
            <p:ph type="title"/>
          </p:nvPr>
        </p:nvSpPr>
        <p:spPr>
          <a:xfrm>
            <a:off x="239151" y="1"/>
            <a:ext cx="9608234" cy="998806"/>
          </a:xfrm>
        </p:spPr>
        <p:txBody>
          <a:bodyPr>
            <a:normAutofit/>
          </a:bodyPr>
          <a:lstStyle/>
          <a:p>
            <a:r>
              <a:rPr lang="en-US" sz="3200" b="1" dirty="0">
                <a:solidFill>
                  <a:schemeClr val="bg1"/>
                </a:solidFill>
                <a:latin typeface="Tahoma" panose="020B0604030504040204" pitchFamily="34" charset="0"/>
                <a:ea typeface="Tahoma" panose="020B0604030504040204" pitchFamily="34" charset="0"/>
                <a:cs typeface="Tahoma" panose="020B0604030504040204" pitchFamily="34" charset="0"/>
              </a:rPr>
              <a:t>SOFTWARE DISCUSSION</a:t>
            </a:r>
            <a:endParaRPr lang="en-PH" sz="3200" b="1"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2" name="Picture 1">
            <a:extLst>
              <a:ext uri="{FF2B5EF4-FFF2-40B4-BE49-F238E27FC236}">
                <a16:creationId xmlns:a16="http://schemas.microsoft.com/office/drawing/2014/main" id="{CABB9529-305E-43E6-9EAC-0845009E746A}"/>
              </a:ext>
            </a:extLst>
          </p:cNvPr>
          <p:cNvPicPr>
            <a:picLocks noChangeAspect="1"/>
          </p:cNvPicPr>
          <p:nvPr/>
        </p:nvPicPr>
        <p:blipFill>
          <a:blip r:embed="rId3"/>
          <a:stretch>
            <a:fillRect/>
          </a:stretch>
        </p:blipFill>
        <p:spPr>
          <a:xfrm>
            <a:off x="1394691" y="1122442"/>
            <a:ext cx="4701309" cy="4783023"/>
          </a:xfrm>
          <a:prstGeom prst="rect">
            <a:avLst/>
          </a:prstGeom>
        </p:spPr>
      </p:pic>
      <p:pic>
        <p:nvPicPr>
          <p:cNvPr id="4" name="Picture 3">
            <a:extLst>
              <a:ext uri="{FF2B5EF4-FFF2-40B4-BE49-F238E27FC236}">
                <a16:creationId xmlns:a16="http://schemas.microsoft.com/office/drawing/2014/main" id="{3FB9C1FD-128F-424A-8C4D-479C57602F1A}"/>
              </a:ext>
            </a:extLst>
          </p:cNvPr>
          <p:cNvPicPr>
            <a:picLocks noChangeAspect="1"/>
          </p:cNvPicPr>
          <p:nvPr/>
        </p:nvPicPr>
        <p:blipFill>
          <a:blip r:embed="rId4"/>
          <a:stretch>
            <a:fillRect/>
          </a:stretch>
        </p:blipFill>
        <p:spPr>
          <a:xfrm>
            <a:off x="6243782" y="1122443"/>
            <a:ext cx="4174836" cy="4782184"/>
          </a:xfrm>
          <a:prstGeom prst="rect">
            <a:avLst/>
          </a:prstGeom>
        </p:spPr>
      </p:pic>
    </p:spTree>
    <p:extLst>
      <p:ext uri="{BB962C8B-B14F-4D97-AF65-F5344CB8AC3E}">
        <p14:creationId xmlns:p14="http://schemas.microsoft.com/office/powerpoint/2010/main" val="38842658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9D202F3-92DE-487D-AA66-760059C12CD8}"/>
              </a:ext>
            </a:extLst>
          </p:cNvPr>
          <p:cNvSpPr>
            <a:spLocks noGrp="1"/>
          </p:cNvSpPr>
          <p:nvPr>
            <p:ph type="title"/>
          </p:nvPr>
        </p:nvSpPr>
        <p:spPr>
          <a:xfrm>
            <a:off x="239151" y="1"/>
            <a:ext cx="9608234" cy="998806"/>
          </a:xfrm>
        </p:spPr>
        <p:txBody>
          <a:bodyPr>
            <a:normAutofit/>
          </a:bodyPr>
          <a:lstStyle/>
          <a:p>
            <a:r>
              <a:rPr lang="en-US" sz="3200" b="1" dirty="0">
                <a:solidFill>
                  <a:schemeClr val="bg1"/>
                </a:solidFill>
                <a:latin typeface="Tahoma" panose="020B0604030504040204" pitchFamily="34" charset="0"/>
                <a:ea typeface="Tahoma" panose="020B0604030504040204" pitchFamily="34" charset="0"/>
                <a:cs typeface="Tahoma" panose="020B0604030504040204" pitchFamily="34" charset="0"/>
              </a:rPr>
              <a:t>SOFTWARE DISCUSSION</a:t>
            </a:r>
            <a:endParaRPr lang="en-PH" sz="3200" b="1"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3" name="Picture 2">
            <a:extLst>
              <a:ext uri="{FF2B5EF4-FFF2-40B4-BE49-F238E27FC236}">
                <a16:creationId xmlns:a16="http://schemas.microsoft.com/office/drawing/2014/main" id="{8E223320-D39E-45D0-9131-7F8A9C69A0E3}"/>
              </a:ext>
            </a:extLst>
          </p:cNvPr>
          <p:cNvPicPr>
            <a:picLocks noChangeAspect="1"/>
          </p:cNvPicPr>
          <p:nvPr/>
        </p:nvPicPr>
        <p:blipFill>
          <a:blip r:embed="rId3"/>
          <a:stretch>
            <a:fillRect/>
          </a:stretch>
        </p:blipFill>
        <p:spPr>
          <a:xfrm>
            <a:off x="1874982" y="1112396"/>
            <a:ext cx="3966585" cy="4800222"/>
          </a:xfrm>
          <a:prstGeom prst="rect">
            <a:avLst/>
          </a:prstGeom>
        </p:spPr>
      </p:pic>
      <p:pic>
        <p:nvPicPr>
          <p:cNvPr id="4" name="Picture 3">
            <a:extLst>
              <a:ext uri="{FF2B5EF4-FFF2-40B4-BE49-F238E27FC236}">
                <a16:creationId xmlns:a16="http://schemas.microsoft.com/office/drawing/2014/main" id="{B7FB6C6F-C7C1-48DC-99C1-9A5F41B5D785}"/>
              </a:ext>
            </a:extLst>
          </p:cNvPr>
          <p:cNvPicPr>
            <a:picLocks noChangeAspect="1"/>
          </p:cNvPicPr>
          <p:nvPr/>
        </p:nvPicPr>
        <p:blipFill>
          <a:blip r:embed="rId4"/>
          <a:stretch>
            <a:fillRect/>
          </a:stretch>
        </p:blipFill>
        <p:spPr>
          <a:xfrm>
            <a:off x="5966044" y="1120288"/>
            <a:ext cx="4052428" cy="4318000"/>
          </a:xfrm>
          <a:prstGeom prst="rect">
            <a:avLst/>
          </a:prstGeom>
        </p:spPr>
      </p:pic>
    </p:spTree>
    <p:extLst>
      <p:ext uri="{BB962C8B-B14F-4D97-AF65-F5344CB8AC3E}">
        <p14:creationId xmlns:p14="http://schemas.microsoft.com/office/powerpoint/2010/main" val="19051855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9D202F3-92DE-487D-AA66-760059C12CD8}"/>
              </a:ext>
            </a:extLst>
          </p:cNvPr>
          <p:cNvSpPr>
            <a:spLocks noGrp="1"/>
          </p:cNvSpPr>
          <p:nvPr>
            <p:ph type="title"/>
          </p:nvPr>
        </p:nvSpPr>
        <p:spPr>
          <a:xfrm>
            <a:off x="239151" y="1"/>
            <a:ext cx="9608234" cy="998806"/>
          </a:xfrm>
        </p:spPr>
        <p:txBody>
          <a:bodyPr>
            <a:normAutofit/>
          </a:bodyPr>
          <a:lstStyle/>
          <a:p>
            <a:r>
              <a:rPr lang="en-US" sz="3200" b="1" dirty="0">
                <a:solidFill>
                  <a:schemeClr val="bg1"/>
                </a:solidFill>
                <a:latin typeface="Tahoma" panose="020B0604030504040204" pitchFamily="34" charset="0"/>
                <a:ea typeface="Tahoma" panose="020B0604030504040204" pitchFamily="34" charset="0"/>
                <a:cs typeface="Tahoma" panose="020B0604030504040204" pitchFamily="34" charset="0"/>
              </a:rPr>
              <a:t>SOFTWARE DISCUSSION</a:t>
            </a:r>
            <a:endParaRPr lang="en-PH" sz="3200" b="1"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2" name="Picture 1">
            <a:extLst>
              <a:ext uri="{FF2B5EF4-FFF2-40B4-BE49-F238E27FC236}">
                <a16:creationId xmlns:a16="http://schemas.microsoft.com/office/drawing/2014/main" id="{191D0EC4-94C9-4BAB-934B-FD5A9A2A8E29}"/>
              </a:ext>
            </a:extLst>
          </p:cNvPr>
          <p:cNvPicPr>
            <a:picLocks noChangeAspect="1"/>
          </p:cNvPicPr>
          <p:nvPr/>
        </p:nvPicPr>
        <p:blipFill>
          <a:blip r:embed="rId3"/>
          <a:stretch>
            <a:fillRect/>
          </a:stretch>
        </p:blipFill>
        <p:spPr>
          <a:xfrm>
            <a:off x="4753582" y="1067762"/>
            <a:ext cx="2684836" cy="4961848"/>
          </a:xfrm>
          <a:prstGeom prst="rect">
            <a:avLst/>
          </a:prstGeom>
        </p:spPr>
      </p:pic>
    </p:spTree>
    <p:extLst>
      <p:ext uri="{BB962C8B-B14F-4D97-AF65-F5344CB8AC3E}">
        <p14:creationId xmlns:p14="http://schemas.microsoft.com/office/powerpoint/2010/main" val="31187329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9D202F3-92DE-487D-AA66-760059C12CD8}"/>
              </a:ext>
            </a:extLst>
          </p:cNvPr>
          <p:cNvSpPr>
            <a:spLocks noGrp="1"/>
          </p:cNvSpPr>
          <p:nvPr>
            <p:ph type="title"/>
          </p:nvPr>
        </p:nvSpPr>
        <p:spPr>
          <a:xfrm>
            <a:off x="239151" y="1"/>
            <a:ext cx="9608234" cy="998806"/>
          </a:xfrm>
        </p:spPr>
        <p:txBody>
          <a:bodyPr>
            <a:normAutofit/>
          </a:bodyPr>
          <a:lstStyle/>
          <a:p>
            <a:r>
              <a:rPr lang="en-US" sz="3200" b="1" dirty="0">
                <a:solidFill>
                  <a:schemeClr val="bg1"/>
                </a:solidFill>
                <a:latin typeface="Tahoma" panose="020B0604030504040204" pitchFamily="34" charset="0"/>
                <a:ea typeface="Tahoma" panose="020B0604030504040204" pitchFamily="34" charset="0"/>
                <a:cs typeface="Tahoma" panose="020B0604030504040204" pitchFamily="34" charset="0"/>
              </a:rPr>
              <a:t>SOFTWARE DISCUSSION</a:t>
            </a:r>
            <a:endParaRPr lang="en-PH" sz="3200" b="1"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3" name="Picture 2">
            <a:extLst>
              <a:ext uri="{FF2B5EF4-FFF2-40B4-BE49-F238E27FC236}">
                <a16:creationId xmlns:a16="http://schemas.microsoft.com/office/drawing/2014/main" id="{EA2DEE57-4EAB-44B4-AFB4-42ED2E759DA2}"/>
              </a:ext>
            </a:extLst>
          </p:cNvPr>
          <p:cNvPicPr>
            <a:picLocks noChangeAspect="1"/>
          </p:cNvPicPr>
          <p:nvPr/>
        </p:nvPicPr>
        <p:blipFill>
          <a:blip r:embed="rId3"/>
          <a:stretch>
            <a:fillRect/>
          </a:stretch>
        </p:blipFill>
        <p:spPr>
          <a:xfrm>
            <a:off x="1449980" y="1102454"/>
            <a:ext cx="9292039" cy="4653091"/>
          </a:xfrm>
          <a:prstGeom prst="rect">
            <a:avLst/>
          </a:prstGeom>
        </p:spPr>
      </p:pic>
    </p:spTree>
    <p:extLst>
      <p:ext uri="{BB962C8B-B14F-4D97-AF65-F5344CB8AC3E}">
        <p14:creationId xmlns:p14="http://schemas.microsoft.com/office/powerpoint/2010/main" val="5839500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9D202F3-92DE-487D-AA66-760059C12CD8}"/>
              </a:ext>
            </a:extLst>
          </p:cNvPr>
          <p:cNvSpPr>
            <a:spLocks noGrp="1"/>
          </p:cNvSpPr>
          <p:nvPr>
            <p:ph type="title"/>
          </p:nvPr>
        </p:nvSpPr>
        <p:spPr>
          <a:xfrm>
            <a:off x="239151" y="1"/>
            <a:ext cx="9608234" cy="998806"/>
          </a:xfrm>
        </p:spPr>
        <p:txBody>
          <a:bodyPr>
            <a:normAutofit/>
          </a:bodyPr>
          <a:lstStyle/>
          <a:p>
            <a:r>
              <a:rPr lang="en-US" sz="3200" b="1" dirty="0">
                <a:solidFill>
                  <a:schemeClr val="bg1"/>
                </a:solidFill>
                <a:latin typeface="Tahoma" panose="020B0604030504040204" pitchFamily="34" charset="0"/>
                <a:ea typeface="Tahoma" panose="020B0604030504040204" pitchFamily="34" charset="0"/>
                <a:cs typeface="Tahoma" panose="020B0604030504040204" pitchFamily="34" charset="0"/>
              </a:rPr>
              <a:t>HARDWARE DISCUSSION</a:t>
            </a:r>
            <a:endParaRPr lang="en-PH" sz="3200" b="1"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10" name="Picture 9">
            <a:extLst>
              <a:ext uri="{FF2B5EF4-FFF2-40B4-BE49-F238E27FC236}">
                <a16:creationId xmlns:a16="http://schemas.microsoft.com/office/drawing/2014/main" id="{15D83BDA-0A7C-44E6-B08E-95E518597B0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56388" y="3820991"/>
            <a:ext cx="4048201" cy="2278406"/>
          </a:xfrm>
          <a:prstGeom prst="rect">
            <a:avLst/>
          </a:prstGeom>
        </p:spPr>
      </p:pic>
      <p:pic>
        <p:nvPicPr>
          <p:cNvPr id="12" name="Picture 11">
            <a:extLst>
              <a:ext uri="{FF2B5EF4-FFF2-40B4-BE49-F238E27FC236}">
                <a16:creationId xmlns:a16="http://schemas.microsoft.com/office/drawing/2014/main" id="{4B74D4D7-4AF5-4E29-80F9-328CFF9A499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83522" y="1117159"/>
            <a:ext cx="4593935" cy="2585480"/>
          </a:xfrm>
          <a:prstGeom prst="rect">
            <a:avLst/>
          </a:prstGeom>
        </p:spPr>
      </p:pic>
      <p:pic>
        <p:nvPicPr>
          <p:cNvPr id="14" name="Picture 13">
            <a:extLst>
              <a:ext uri="{FF2B5EF4-FFF2-40B4-BE49-F238E27FC236}">
                <a16:creationId xmlns:a16="http://schemas.microsoft.com/office/drawing/2014/main" id="{BD6BD88E-9434-4FBA-8E57-FB6A925D73C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4543" y="1117159"/>
            <a:ext cx="7322808" cy="4120315"/>
          </a:xfrm>
          <a:prstGeom prst="rect">
            <a:avLst/>
          </a:prstGeom>
        </p:spPr>
      </p:pic>
    </p:spTree>
    <p:extLst>
      <p:ext uri="{BB962C8B-B14F-4D97-AF65-F5344CB8AC3E}">
        <p14:creationId xmlns:p14="http://schemas.microsoft.com/office/powerpoint/2010/main" val="17829484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MU0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U-tayo169.potx" id="{4D8875F1-3FD9-46C6-81DA-AEDC94C3D9E8}" vid="{AC10C5D0-1DAB-4676-AB73-B7EE58CCF79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MU-tayo169</Template>
  <TotalTime>10789</TotalTime>
  <Words>436</Words>
  <Application>Microsoft Office PowerPoint</Application>
  <PresentationFormat>Widescreen</PresentationFormat>
  <Paragraphs>65</Paragraphs>
  <Slides>19</Slides>
  <Notes>17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19</vt:i4>
      </vt:variant>
    </vt:vector>
  </HeadingPairs>
  <TitlesOfParts>
    <vt:vector size="23" baseType="lpstr">
      <vt:lpstr>Arial</vt:lpstr>
      <vt:lpstr>Calibri</vt:lpstr>
      <vt:lpstr>Tahoma</vt:lpstr>
      <vt:lpstr>Office Theme</vt:lpstr>
      <vt:lpstr>   IoT based Weather Monitoring System</vt:lpstr>
      <vt:lpstr>OBJECTIVES</vt:lpstr>
      <vt:lpstr>MATERIALS</vt:lpstr>
      <vt:lpstr>INTRODUCTION</vt:lpstr>
      <vt:lpstr>SOFTWARE DISCUSSION</vt:lpstr>
      <vt:lpstr>SOFTWARE DISCUSSION</vt:lpstr>
      <vt:lpstr>SOFTWARE DISCUSSION</vt:lpstr>
      <vt:lpstr>SOFTWARE DISCUSSION</vt:lpstr>
      <vt:lpstr>HARDWARE DISCUSSION</vt:lpstr>
      <vt:lpstr>SAMPLE OUTPUT</vt:lpstr>
      <vt:lpstr>SAMPLE OUTPUT</vt:lpstr>
      <vt:lpstr>SAMPLE OUTPUT</vt:lpstr>
      <vt:lpstr>SAMPLE OUTPUT</vt:lpstr>
      <vt:lpstr>SAMPLE OUTPUT</vt:lpstr>
      <vt:lpstr>SAMPLE OUTPUT</vt:lpstr>
      <vt:lpstr>SAMPLE OUTPUT</vt:lpstr>
      <vt:lpstr>SAMPLE OUTPUT</vt:lpstr>
      <vt:lpstr>DEMO VIDEO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Melissa Martin</dc:creator>
  <cp:lastModifiedBy>Rod Geryk C. Navarro</cp:lastModifiedBy>
  <cp:revision>268</cp:revision>
  <dcterms:created xsi:type="dcterms:W3CDTF">2020-07-20T04:11:13Z</dcterms:created>
  <dcterms:modified xsi:type="dcterms:W3CDTF">2025-05-23T04:21:35Z</dcterms:modified>
</cp:coreProperties>
</file>